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8"/>
  </p:notesMasterIdLst>
  <p:sldIdLst>
    <p:sldId id="301" r:id="rId2"/>
    <p:sldId id="420" r:id="rId3"/>
    <p:sldId id="417" r:id="rId4"/>
    <p:sldId id="416" r:id="rId5"/>
    <p:sldId id="419" r:id="rId6"/>
    <p:sldId id="368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Black" panose="020B0A04020102020204" pitchFamily="34" charset="0"/>
      <p:bold r:id="rId15"/>
    </p:embeddedFont>
    <p:embeddedFont>
      <p:font typeface="Bahnschrift SemiLight" panose="020B0604020202020204" charset="0"/>
      <p:regular r:id="rId16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CC"/>
    <a:srgbClr val="FF66FF"/>
    <a:srgbClr val="FF00FF"/>
    <a:srgbClr val="FF99FF"/>
    <a:srgbClr val="FFFFFF"/>
    <a:srgbClr val="9C5352"/>
    <a:srgbClr val="9D5454"/>
    <a:srgbClr val="F51A18"/>
    <a:srgbClr val="00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07788-1A6F-4A74-A8C7-1C82837A37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D98C4F9-F163-4B68-9218-BFF6DAF43C7C}">
      <dgm:prSet custT="1"/>
      <dgm:spPr/>
      <dgm:t>
        <a:bodyPr/>
        <a:lstStyle/>
        <a:p>
          <a:pPr rtl="0"/>
          <a:r>
            <a:rPr lang="ru-RU" sz="1400" dirty="0" smtClean="0"/>
            <a:t>Нравится будущая профессия 	</a:t>
          </a:r>
          <a:endParaRPr lang="ru-RU" sz="1400" dirty="0"/>
        </a:p>
      </dgm:t>
    </dgm:pt>
    <dgm:pt modelId="{619327A1-59B1-4439-9FCA-DD3F8FF8D922}" type="parTrans" cxnId="{978350D5-2E4B-4A2A-B2DF-384FB3F84B7C}">
      <dgm:prSet/>
      <dgm:spPr/>
      <dgm:t>
        <a:bodyPr/>
        <a:lstStyle/>
        <a:p>
          <a:endParaRPr lang="ru-RU"/>
        </a:p>
      </dgm:t>
    </dgm:pt>
    <dgm:pt modelId="{6B37A7FD-951A-4642-9FA9-ACEC88727B85}" type="sibTrans" cxnId="{978350D5-2E4B-4A2A-B2DF-384FB3F84B7C}">
      <dgm:prSet/>
      <dgm:spPr/>
      <dgm:t>
        <a:bodyPr/>
        <a:lstStyle/>
        <a:p>
          <a:endParaRPr lang="ru-RU"/>
        </a:p>
      </dgm:t>
    </dgm:pt>
    <dgm:pt modelId="{6B097E11-42EC-49A9-81AA-8433B3150866}">
      <dgm:prSet custT="1"/>
      <dgm:spPr/>
      <dgm:t>
        <a:bodyPr/>
        <a:lstStyle/>
        <a:p>
          <a:pPr rtl="0"/>
          <a:r>
            <a:rPr lang="ru-RU" sz="1400" dirty="0" smtClean="0"/>
            <a:t>Настояли родители 	</a:t>
          </a:r>
          <a:endParaRPr lang="ru-RU" sz="1400" dirty="0"/>
        </a:p>
      </dgm:t>
    </dgm:pt>
    <dgm:pt modelId="{4087A640-2BF0-4AA9-939D-46B069AB723C}" type="parTrans" cxnId="{C8EE19AE-44BE-4BC4-A162-1164EDEA4A65}">
      <dgm:prSet/>
      <dgm:spPr/>
      <dgm:t>
        <a:bodyPr/>
        <a:lstStyle/>
        <a:p>
          <a:endParaRPr lang="ru-RU"/>
        </a:p>
      </dgm:t>
    </dgm:pt>
    <dgm:pt modelId="{9739D4E0-DDF2-4B65-872E-865CAB77AB8D}" type="sibTrans" cxnId="{C8EE19AE-44BE-4BC4-A162-1164EDEA4A65}">
      <dgm:prSet/>
      <dgm:spPr/>
      <dgm:t>
        <a:bodyPr/>
        <a:lstStyle/>
        <a:p>
          <a:endParaRPr lang="ru-RU"/>
        </a:p>
      </dgm:t>
    </dgm:pt>
    <dgm:pt modelId="{3401263F-6979-4F5C-9CAB-B40DFCDE4E08}">
      <dgm:prSet custT="1"/>
      <dgm:spPr/>
      <dgm:t>
        <a:bodyPr/>
        <a:lstStyle/>
        <a:p>
          <a:pPr rtl="0"/>
          <a:r>
            <a:rPr lang="ru-RU" sz="1400" dirty="0" smtClean="0"/>
            <a:t>За компанию с друзьями 	</a:t>
          </a:r>
          <a:endParaRPr lang="ru-RU" sz="1400" dirty="0"/>
        </a:p>
      </dgm:t>
    </dgm:pt>
    <dgm:pt modelId="{2A7FF11D-0C1E-4E3A-BA8E-F83ADB0A817F}" type="parTrans" cxnId="{076F0B4C-9517-4A1F-BB58-B94DC6D2A15B}">
      <dgm:prSet/>
      <dgm:spPr/>
      <dgm:t>
        <a:bodyPr/>
        <a:lstStyle/>
        <a:p>
          <a:endParaRPr lang="ru-RU"/>
        </a:p>
      </dgm:t>
    </dgm:pt>
    <dgm:pt modelId="{70D220DC-9553-423B-A59C-F173CA99741B}" type="sibTrans" cxnId="{076F0B4C-9517-4A1F-BB58-B94DC6D2A15B}">
      <dgm:prSet/>
      <dgm:spPr/>
      <dgm:t>
        <a:bodyPr/>
        <a:lstStyle/>
        <a:p>
          <a:endParaRPr lang="ru-RU"/>
        </a:p>
      </dgm:t>
    </dgm:pt>
    <dgm:pt modelId="{6E386EA5-D8F8-4D35-8DB4-63A9FBD9260C}">
      <dgm:prSet custT="1"/>
      <dgm:spPr/>
      <dgm:t>
        <a:bodyPr/>
        <a:lstStyle/>
        <a:p>
          <a:pPr rtl="0"/>
          <a:r>
            <a:rPr lang="ru-RU" sz="1400" dirty="0" smtClean="0"/>
            <a:t>Необходим диплом/ образование 	</a:t>
          </a:r>
          <a:endParaRPr lang="ru-RU" sz="1400" dirty="0"/>
        </a:p>
      </dgm:t>
    </dgm:pt>
    <dgm:pt modelId="{048B5B51-31C8-4043-BAF2-6D2062AC241B}" type="parTrans" cxnId="{B26231AB-D789-4314-903B-F1E2092DC8D6}">
      <dgm:prSet/>
      <dgm:spPr/>
      <dgm:t>
        <a:bodyPr/>
        <a:lstStyle/>
        <a:p>
          <a:endParaRPr lang="ru-RU"/>
        </a:p>
      </dgm:t>
    </dgm:pt>
    <dgm:pt modelId="{5BBB9437-0FBC-475D-8F2B-AAC560B15823}" type="sibTrans" cxnId="{B26231AB-D789-4314-903B-F1E2092DC8D6}">
      <dgm:prSet/>
      <dgm:spPr/>
      <dgm:t>
        <a:bodyPr/>
        <a:lstStyle/>
        <a:p>
          <a:endParaRPr lang="ru-RU"/>
        </a:p>
      </dgm:t>
    </dgm:pt>
    <dgm:pt modelId="{331709AF-6CF1-473F-B00E-47B56354B68D}">
      <dgm:prSet custT="1"/>
      <dgm:spPr/>
      <dgm:t>
        <a:bodyPr/>
        <a:lstStyle/>
        <a:p>
          <a:pPr rtl="0"/>
          <a:r>
            <a:rPr lang="ru-RU" sz="1400" dirty="0" smtClean="0"/>
            <a:t>Рекомендации друзей, которые учились в колледже	</a:t>
          </a:r>
          <a:endParaRPr lang="ru-RU" sz="1400" dirty="0"/>
        </a:p>
      </dgm:t>
    </dgm:pt>
    <dgm:pt modelId="{F550D96A-8336-49F5-B55D-D9ED4B548B7F}" type="parTrans" cxnId="{3DD07288-44F7-40F8-960A-367E31622E0C}">
      <dgm:prSet/>
      <dgm:spPr/>
      <dgm:t>
        <a:bodyPr/>
        <a:lstStyle/>
        <a:p>
          <a:endParaRPr lang="ru-RU"/>
        </a:p>
      </dgm:t>
    </dgm:pt>
    <dgm:pt modelId="{C9F5002E-411D-498C-BE85-EC6EFFFD02EC}" type="sibTrans" cxnId="{3DD07288-44F7-40F8-960A-367E31622E0C}">
      <dgm:prSet/>
      <dgm:spPr/>
      <dgm:t>
        <a:bodyPr/>
        <a:lstStyle/>
        <a:p>
          <a:endParaRPr lang="ru-RU"/>
        </a:p>
      </dgm:t>
    </dgm:pt>
    <dgm:pt modelId="{2D26E641-009E-4C25-8C9C-ED2324DAC514}">
      <dgm:prSet custT="1"/>
      <dgm:spPr/>
      <dgm:t>
        <a:bodyPr/>
        <a:lstStyle/>
        <a:p>
          <a:pPr rtl="0"/>
          <a:r>
            <a:rPr lang="ru-RU" sz="1400" dirty="0" smtClean="0"/>
            <a:t>Возможность бесплатного обучения 	</a:t>
          </a:r>
          <a:endParaRPr lang="ru-RU" sz="1400" dirty="0"/>
        </a:p>
      </dgm:t>
    </dgm:pt>
    <dgm:pt modelId="{D29DE9CA-F5BF-4055-B145-A126A6500F37}" type="parTrans" cxnId="{6AF7F105-B516-490D-805C-9160CE3CEC6D}">
      <dgm:prSet/>
      <dgm:spPr/>
      <dgm:t>
        <a:bodyPr/>
        <a:lstStyle/>
        <a:p>
          <a:endParaRPr lang="ru-RU"/>
        </a:p>
      </dgm:t>
    </dgm:pt>
    <dgm:pt modelId="{99025CC7-D8EE-4AF4-B2EF-2AF15972AD3C}" type="sibTrans" cxnId="{6AF7F105-B516-490D-805C-9160CE3CEC6D}">
      <dgm:prSet/>
      <dgm:spPr/>
      <dgm:t>
        <a:bodyPr/>
        <a:lstStyle/>
        <a:p>
          <a:endParaRPr lang="ru-RU"/>
        </a:p>
      </dgm:t>
    </dgm:pt>
    <dgm:pt modelId="{E94E3D9A-6917-409B-B09B-CF164DCE4759}">
      <dgm:prSet custT="1"/>
      <dgm:spPr/>
      <dgm:t>
        <a:bodyPr/>
        <a:lstStyle/>
        <a:p>
          <a:pPr rtl="0"/>
          <a:r>
            <a:rPr lang="ru-RU" sz="1400" dirty="0" smtClean="0"/>
            <a:t>Был низкий проходной балл	</a:t>
          </a:r>
          <a:endParaRPr lang="ru-RU" sz="1400" dirty="0"/>
        </a:p>
      </dgm:t>
    </dgm:pt>
    <dgm:pt modelId="{09BB9A6A-D201-48F7-B839-71AD7F38A478}" type="parTrans" cxnId="{D7D4ACEF-8D95-4DA5-AD65-0722BB9BB633}">
      <dgm:prSet/>
      <dgm:spPr/>
      <dgm:t>
        <a:bodyPr/>
        <a:lstStyle/>
        <a:p>
          <a:endParaRPr lang="ru-RU"/>
        </a:p>
      </dgm:t>
    </dgm:pt>
    <dgm:pt modelId="{1BB4EE5D-EB46-46A1-AC05-C26F25EA8E4F}" type="sibTrans" cxnId="{D7D4ACEF-8D95-4DA5-AD65-0722BB9BB633}">
      <dgm:prSet/>
      <dgm:spPr/>
      <dgm:t>
        <a:bodyPr/>
        <a:lstStyle/>
        <a:p>
          <a:endParaRPr lang="ru-RU"/>
        </a:p>
      </dgm:t>
    </dgm:pt>
    <dgm:pt modelId="{5205321E-B505-42C7-8F90-0EF8AE4E1A38}">
      <dgm:prSet custT="1"/>
      <dgm:spPr/>
      <dgm:t>
        <a:bodyPr/>
        <a:lstStyle/>
        <a:p>
          <a:pPr rtl="0"/>
          <a:r>
            <a:rPr lang="ru-RU" sz="1400" dirty="0" smtClean="0"/>
            <a:t>Близость к месту жительства	</a:t>
          </a:r>
          <a:endParaRPr lang="ru-RU" sz="1400" dirty="0"/>
        </a:p>
      </dgm:t>
    </dgm:pt>
    <dgm:pt modelId="{1E22BC5D-ECB6-44DA-8E30-10352CBAFB28}" type="parTrans" cxnId="{6C1E659C-1815-4FB7-B994-47602E69CABC}">
      <dgm:prSet/>
      <dgm:spPr/>
      <dgm:t>
        <a:bodyPr/>
        <a:lstStyle/>
        <a:p>
          <a:endParaRPr lang="ru-RU"/>
        </a:p>
      </dgm:t>
    </dgm:pt>
    <dgm:pt modelId="{1B21661E-D542-4107-AD13-4F8BF48346AE}" type="sibTrans" cxnId="{6C1E659C-1815-4FB7-B994-47602E69CABC}">
      <dgm:prSet/>
      <dgm:spPr/>
      <dgm:t>
        <a:bodyPr/>
        <a:lstStyle/>
        <a:p>
          <a:endParaRPr lang="ru-RU"/>
        </a:p>
      </dgm:t>
    </dgm:pt>
    <dgm:pt modelId="{534ECD4B-69D0-4E1F-AE3D-85D61B5D5E41}">
      <dgm:prSet custT="1"/>
      <dgm:spPr/>
      <dgm:t>
        <a:bodyPr/>
        <a:lstStyle/>
        <a:p>
          <a:pPr rtl="0"/>
          <a:r>
            <a:rPr lang="ru-RU" sz="1400" dirty="0" smtClean="0"/>
            <a:t>Нежелание продолжать учёбу в школе	</a:t>
          </a:r>
          <a:endParaRPr lang="ru-RU" sz="1400" dirty="0"/>
        </a:p>
      </dgm:t>
    </dgm:pt>
    <dgm:pt modelId="{E82F9DAE-D8DE-48CC-BBCB-7568C9111CE9}" type="parTrans" cxnId="{1AF44094-0773-4294-9081-8CA502104B19}">
      <dgm:prSet/>
      <dgm:spPr/>
      <dgm:t>
        <a:bodyPr/>
        <a:lstStyle/>
        <a:p>
          <a:endParaRPr lang="ru-RU"/>
        </a:p>
      </dgm:t>
    </dgm:pt>
    <dgm:pt modelId="{80CC521C-06E9-4B6B-AE9A-9DD7A58F80D5}" type="sibTrans" cxnId="{1AF44094-0773-4294-9081-8CA502104B19}">
      <dgm:prSet/>
      <dgm:spPr/>
      <dgm:t>
        <a:bodyPr/>
        <a:lstStyle/>
        <a:p>
          <a:endParaRPr lang="ru-RU"/>
        </a:p>
      </dgm:t>
    </dgm:pt>
    <dgm:pt modelId="{99F4E011-A9E5-40FA-AE1D-31E1AA34F136}">
      <dgm:prSet custT="1"/>
      <dgm:spPr/>
      <dgm:t>
        <a:bodyPr/>
        <a:lstStyle/>
        <a:p>
          <a:pPr rtl="0"/>
          <a:r>
            <a:rPr lang="ru-RU" sz="1400" dirty="0" smtClean="0"/>
            <a:t>Стремление к самостоятельности	</a:t>
          </a:r>
          <a:endParaRPr lang="ru-RU" sz="1400" dirty="0"/>
        </a:p>
      </dgm:t>
    </dgm:pt>
    <dgm:pt modelId="{5AC2A0BD-524E-4167-9412-6E25B4C99710}" type="parTrans" cxnId="{7465ABBF-3080-4454-870C-B02E8ED97011}">
      <dgm:prSet/>
      <dgm:spPr/>
      <dgm:t>
        <a:bodyPr/>
        <a:lstStyle/>
        <a:p>
          <a:endParaRPr lang="ru-RU"/>
        </a:p>
      </dgm:t>
    </dgm:pt>
    <dgm:pt modelId="{2613CA2D-889A-4709-BF76-3199EAD7441F}" type="sibTrans" cxnId="{7465ABBF-3080-4454-870C-B02E8ED97011}">
      <dgm:prSet/>
      <dgm:spPr/>
      <dgm:t>
        <a:bodyPr/>
        <a:lstStyle/>
        <a:p>
          <a:endParaRPr lang="ru-RU"/>
        </a:p>
      </dgm:t>
    </dgm:pt>
    <dgm:pt modelId="{E18CD6E5-CF80-4406-9980-FC368A5400A3}" type="pres">
      <dgm:prSet presAssocID="{D2B07788-1A6F-4A74-A8C7-1C82837A377F}" presName="vert0" presStyleCnt="0">
        <dgm:presLayoutVars>
          <dgm:dir/>
          <dgm:animOne val="branch"/>
          <dgm:animLvl val="lvl"/>
        </dgm:presLayoutVars>
      </dgm:prSet>
      <dgm:spPr/>
    </dgm:pt>
    <dgm:pt modelId="{CDB6DF3C-D71F-4CEB-833B-519748BA9BB5}" type="pres">
      <dgm:prSet presAssocID="{BD98C4F9-F163-4B68-9218-BFF6DAF43C7C}" presName="thickLine" presStyleLbl="alignNode1" presStyleIdx="0" presStyleCnt="10"/>
      <dgm:spPr/>
    </dgm:pt>
    <dgm:pt modelId="{253D17BE-3E86-4845-8ACA-A53BA52DB6EE}" type="pres">
      <dgm:prSet presAssocID="{BD98C4F9-F163-4B68-9218-BFF6DAF43C7C}" presName="horz1" presStyleCnt="0"/>
      <dgm:spPr/>
    </dgm:pt>
    <dgm:pt modelId="{10EFAD00-88C8-488D-A356-C5F13428A313}" type="pres">
      <dgm:prSet presAssocID="{BD98C4F9-F163-4B68-9218-BFF6DAF43C7C}" presName="tx1" presStyleLbl="revTx" presStyleIdx="0" presStyleCnt="10"/>
      <dgm:spPr/>
    </dgm:pt>
    <dgm:pt modelId="{DA180811-D919-48E3-A58A-11EBB5C958DD}" type="pres">
      <dgm:prSet presAssocID="{BD98C4F9-F163-4B68-9218-BFF6DAF43C7C}" presName="vert1" presStyleCnt="0"/>
      <dgm:spPr/>
    </dgm:pt>
    <dgm:pt modelId="{DFFA2EE6-773E-4A66-9643-DB80B4852EA7}" type="pres">
      <dgm:prSet presAssocID="{6B097E11-42EC-49A9-81AA-8433B3150866}" presName="thickLine" presStyleLbl="alignNode1" presStyleIdx="1" presStyleCnt="10"/>
      <dgm:spPr/>
    </dgm:pt>
    <dgm:pt modelId="{A5647033-C76D-4341-A393-B6682A5BDB3D}" type="pres">
      <dgm:prSet presAssocID="{6B097E11-42EC-49A9-81AA-8433B3150866}" presName="horz1" presStyleCnt="0"/>
      <dgm:spPr/>
    </dgm:pt>
    <dgm:pt modelId="{92FD7E88-D5D0-4D4E-A633-796BC78E3F9D}" type="pres">
      <dgm:prSet presAssocID="{6B097E11-42EC-49A9-81AA-8433B3150866}" presName="tx1" presStyleLbl="revTx" presStyleIdx="1" presStyleCnt="10"/>
      <dgm:spPr/>
    </dgm:pt>
    <dgm:pt modelId="{037A03A9-749F-4273-9E0A-67CA8147FEB3}" type="pres">
      <dgm:prSet presAssocID="{6B097E11-42EC-49A9-81AA-8433B3150866}" presName="vert1" presStyleCnt="0"/>
      <dgm:spPr/>
    </dgm:pt>
    <dgm:pt modelId="{B3401684-7721-4C4E-B01E-25A5996A0A7E}" type="pres">
      <dgm:prSet presAssocID="{3401263F-6979-4F5C-9CAB-B40DFCDE4E08}" presName="thickLine" presStyleLbl="alignNode1" presStyleIdx="2" presStyleCnt="10"/>
      <dgm:spPr/>
    </dgm:pt>
    <dgm:pt modelId="{75A96335-B8EF-431A-8C8E-5F0754AC5C4A}" type="pres">
      <dgm:prSet presAssocID="{3401263F-6979-4F5C-9CAB-B40DFCDE4E08}" presName="horz1" presStyleCnt="0"/>
      <dgm:spPr/>
    </dgm:pt>
    <dgm:pt modelId="{A1D4066D-D0DB-4707-9390-3A53EADADFEE}" type="pres">
      <dgm:prSet presAssocID="{3401263F-6979-4F5C-9CAB-B40DFCDE4E08}" presName="tx1" presStyleLbl="revTx" presStyleIdx="2" presStyleCnt="10"/>
      <dgm:spPr/>
    </dgm:pt>
    <dgm:pt modelId="{721D0D75-66B2-4306-A443-B30595E66925}" type="pres">
      <dgm:prSet presAssocID="{3401263F-6979-4F5C-9CAB-B40DFCDE4E08}" presName="vert1" presStyleCnt="0"/>
      <dgm:spPr/>
    </dgm:pt>
    <dgm:pt modelId="{76EA990C-3CA3-4FFC-9039-F07E86861899}" type="pres">
      <dgm:prSet presAssocID="{6E386EA5-D8F8-4D35-8DB4-63A9FBD9260C}" presName="thickLine" presStyleLbl="alignNode1" presStyleIdx="3" presStyleCnt="10"/>
      <dgm:spPr/>
    </dgm:pt>
    <dgm:pt modelId="{16B7A1D4-69A0-4563-B1CE-D7DA9858CC83}" type="pres">
      <dgm:prSet presAssocID="{6E386EA5-D8F8-4D35-8DB4-63A9FBD9260C}" presName="horz1" presStyleCnt="0"/>
      <dgm:spPr/>
    </dgm:pt>
    <dgm:pt modelId="{0AA9AF42-5BB4-4335-9A01-BB569B43BC21}" type="pres">
      <dgm:prSet presAssocID="{6E386EA5-D8F8-4D35-8DB4-63A9FBD9260C}" presName="tx1" presStyleLbl="revTx" presStyleIdx="3" presStyleCnt="10"/>
      <dgm:spPr/>
    </dgm:pt>
    <dgm:pt modelId="{11FC65CC-21D4-4CC2-84EE-8692C7927846}" type="pres">
      <dgm:prSet presAssocID="{6E386EA5-D8F8-4D35-8DB4-63A9FBD9260C}" presName="vert1" presStyleCnt="0"/>
      <dgm:spPr/>
    </dgm:pt>
    <dgm:pt modelId="{387759FF-BAF1-484B-A2D7-4A9FD1312991}" type="pres">
      <dgm:prSet presAssocID="{331709AF-6CF1-473F-B00E-47B56354B68D}" presName="thickLine" presStyleLbl="alignNode1" presStyleIdx="4" presStyleCnt="10"/>
      <dgm:spPr/>
    </dgm:pt>
    <dgm:pt modelId="{99FB2F26-2600-4144-AEE0-EAB9E5AFCAD8}" type="pres">
      <dgm:prSet presAssocID="{331709AF-6CF1-473F-B00E-47B56354B68D}" presName="horz1" presStyleCnt="0"/>
      <dgm:spPr/>
    </dgm:pt>
    <dgm:pt modelId="{2DF67515-7C6C-4487-AA27-C88F491C4F1E}" type="pres">
      <dgm:prSet presAssocID="{331709AF-6CF1-473F-B00E-47B56354B68D}" presName="tx1" presStyleLbl="revTx" presStyleIdx="4" presStyleCnt="10"/>
      <dgm:spPr/>
    </dgm:pt>
    <dgm:pt modelId="{BA1607C3-B214-4F1C-8236-CDA9AF498A97}" type="pres">
      <dgm:prSet presAssocID="{331709AF-6CF1-473F-B00E-47B56354B68D}" presName="vert1" presStyleCnt="0"/>
      <dgm:spPr/>
    </dgm:pt>
    <dgm:pt modelId="{E70BC07F-6FB2-4075-884A-B6CD07A46944}" type="pres">
      <dgm:prSet presAssocID="{2D26E641-009E-4C25-8C9C-ED2324DAC514}" presName="thickLine" presStyleLbl="alignNode1" presStyleIdx="5" presStyleCnt="10"/>
      <dgm:spPr/>
    </dgm:pt>
    <dgm:pt modelId="{54FD5CBD-DF2B-4F6E-ABFC-565C97BD3357}" type="pres">
      <dgm:prSet presAssocID="{2D26E641-009E-4C25-8C9C-ED2324DAC514}" presName="horz1" presStyleCnt="0"/>
      <dgm:spPr/>
    </dgm:pt>
    <dgm:pt modelId="{2E4B7F56-911C-4E8E-9429-E494B1FE3F7F}" type="pres">
      <dgm:prSet presAssocID="{2D26E641-009E-4C25-8C9C-ED2324DAC514}" presName="tx1" presStyleLbl="revTx" presStyleIdx="5" presStyleCnt="10"/>
      <dgm:spPr/>
    </dgm:pt>
    <dgm:pt modelId="{60DF48EE-4F88-46BE-A33A-E38BF3D3C06F}" type="pres">
      <dgm:prSet presAssocID="{2D26E641-009E-4C25-8C9C-ED2324DAC514}" presName="vert1" presStyleCnt="0"/>
      <dgm:spPr/>
    </dgm:pt>
    <dgm:pt modelId="{54C0BE3A-F66D-4EDA-8604-3E37C3F39FD1}" type="pres">
      <dgm:prSet presAssocID="{E94E3D9A-6917-409B-B09B-CF164DCE4759}" presName="thickLine" presStyleLbl="alignNode1" presStyleIdx="6" presStyleCnt="10"/>
      <dgm:spPr/>
    </dgm:pt>
    <dgm:pt modelId="{58A807D9-CC3E-47F9-AAE3-0584617EB9E0}" type="pres">
      <dgm:prSet presAssocID="{E94E3D9A-6917-409B-B09B-CF164DCE4759}" presName="horz1" presStyleCnt="0"/>
      <dgm:spPr/>
    </dgm:pt>
    <dgm:pt modelId="{BC0AE435-7356-4DD7-BBF6-8F9AD8750534}" type="pres">
      <dgm:prSet presAssocID="{E94E3D9A-6917-409B-B09B-CF164DCE4759}" presName="tx1" presStyleLbl="revTx" presStyleIdx="6" presStyleCnt="10"/>
      <dgm:spPr/>
    </dgm:pt>
    <dgm:pt modelId="{C4EC6A5B-C6DC-4C7B-866F-E406826EF43C}" type="pres">
      <dgm:prSet presAssocID="{E94E3D9A-6917-409B-B09B-CF164DCE4759}" presName="vert1" presStyleCnt="0"/>
      <dgm:spPr/>
    </dgm:pt>
    <dgm:pt modelId="{A7D04CAC-4799-4A98-ACDF-D147437E7C56}" type="pres">
      <dgm:prSet presAssocID="{5205321E-B505-42C7-8F90-0EF8AE4E1A38}" presName="thickLine" presStyleLbl="alignNode1" presStyleIdx="7" presStyleCnt="10"/>
      <dgm:spPr/>
    </dgm:pt>
    <dgm:pt modelId="{72C404B7-5898-44B5-A416-313AD23B0D48}" type="pres">
      <dgm:prSet presAssocID="{5205321E-B505-42C7-8F90-0EF8AE4E1A38}" presName="horz1" presStyleCnt="0"/>
      <dgm:spPr/>
    </dgm:pt>
    <dgm:pt modelId="{9688C448-D528-4B53-A18F-313F87536EA4}" type="pres">
      <dgm:prSet presAssocID="{5205321E-B505-42C7-8F90-0EF8AE4E1A38}" presName="tx1" presStyleLbl="revTx" presStyleIdx="7" presStyleCnt="10"/>
      <dgm:spPr/>
    </dgm:pt>
    <dgm:pt modelId="{891F00EB-6285-4332-9F5D-5AE2FCA21816}" type="pres">
      <dgm:prSet presAssocID="{5205321E-B505-42C7-8F90-0EF8AE4E1A38}" presName="vert1" presStyleCnt="0"/>
      <dgm:spPr/>
    </dgm:pt>
    <dgm:pt modelId="{7D40A939-160C-4068-8AD8-F36EC01097BF}" type="pres">
      <dgm:prSet presAssocID="{534ECD4B-69D0-4E1F-AE3D-85D61B5D5E41}" presName="thickLine" presStyleLbl="alignNode1" presStyleIdx="8" presStyleCnt="10"/>
      <dgm:spPr/>
    </dgm:pt>
    <dgm:pt modelId="{9BF52D4E-7551-4E22-AC50-A9CD92B90A2D}" type="pres">
      <dgm:prSet presAssocID="{534ECD4B-69D0-4E1F-AE3D-85D61B5D5E41}" presName="horz1" presStyleCnt="0"/>
      <dgm:spPr/>
    </dgm:pt>
    <dgm:pt modelId="{D2C31731-40B1-43D3-85C8-DA561C69B8E0}" type="pres">
      <dgm:prSet presAssocID="{534ECD4B-69D0-4E1F-AE3D-85D61B5D5E41}" presName="tx1" presStyleLbl="revTx" presStyleIdx="8" presStyleCnt="10"/>
      <dgm:spPr/>
    </dgm:pt>
    <dgm:pt modelId="{B5C5B5E2-D37D-44A4-A560-94A88CD8A02B}" type="pres">
      <dgm:prSet presAssocID="{534ECD4B-69D0-4E1F-AE3D-85D61B5D5E41}" presName="vert1" presStyleCnt="0"/>
      <dgm:spPr/>
    </dgm:pt>
    <dgm:pt modelId="{9346B4EB-FFEA-44F8-B7A2-7F14AE49B7F6}" type="pres">
      <dgm:prSet presAssocID="{99F4E011-A9E5-40FA-AE1D-31E1AA34F136}" presName="thickLine" presStyleLbl="alignNode1" presStyleIdx="9" presStyleCnt="10"/>
      <dgm:spPr/>
    </dgm:pt>
    <dgm:pt modelId="{C9AC5DC2-8FE4-4A6D-9D6A-610437BDB837}" type="pres">
      <dgm:prSet presAssocID="{99F4E011-A9E5-40FA-AE1D-31E1AA34F136}" presName="horz1" presStyleCnt="0"/>
      <dgm:spPr/>
    </dgm:pt>
    <dgm:pt modelId="{6EB475F1-6854-4D07-8405-9E9F1C1D3795}" type="pres">
      <dgm:prSet presAssocID="{99F4E011-A9E5-40FA-AE1D-31E1AA34F136}" presName="tx1" presStyleLbl="revTx" presStyleIdx="9" presStyleCnt="10"/>
      <dgm:spPr/>
    </dgm:pt>
    <dgm:pt modelId="{0B4DE413-EF4B-4581-BA59-E5F247795CD5}" type="pres">
      <dgm:prSet presAssocID="{99F4E011-A9E5-40FA-AE1D-31E1AA34F136}" presName="vert1" presStyleCnt="0"/>
      <dgm:spPr/>
    </dgm:pt>
  </dgm:ptLst>
  <dgm:cxnLst>
    <dgm:cxn modelId="{0A5EA968-CF7B-4FE3-872F-CEF693B6C0E5}" type="presOf" srcId="{BD98C4F9-F163-4B68-9218-BFF6DAF43C7C}" destId="{10EFAD00-88C8-488D-A356-C5F13428A313}" srcOrd="0" destOrd="0" presId="urn:microsoft.com/office/officeart/2008/layout/LinedList"/>
    <dgm:cxn modelId="{A2C5C562-49F0-4B54-8441-4926350CE270}" type="presOf" srcId="{99F4E011-A9E5-40FA-AE1D-31E1AA34F136}" destId="{6EB475F1-6854-4D07-8405-9E9F1C1D3795}" srcOrd="0" destOrd="0" presId="urn:microsoft.com/office/officeart/2008/layout/LinedList"/>
    <dgm:cxn modelId="{0A651032-228F-4DDF-8098-4DE2F32CC16B}" type="presOf" srcId="{2D26E641-009E-4C25-8C9C-ED2324DAC514}" destId="{2E4B7F56-911C-4E8E-9429-E494B1FE3F7F}" srcOrd="0" destOrd="0" presId="urn:microsoft.com/office/officeart/2008/layout/LinedList"/>
    <dgm:cxn modelId="{978350D5-2E4B-4A2A-B2DF-384FB3F84B7C}" srcId="{D2B07788-1A6F-4A74-A8C7-1C82837A377F}" destId="{BD98C4F9-F163-4B68-9218-BFF6DAF43C7C}" srcOrd="0" destOrd="0" parTransId="{619327A1-59B1-4439-9FCA-DD3F8FF8D922}" sibTransId="{6B37A7FD-951A-4642-9FA9-ACEC88727B85}"/>
    <dgm:cxn modelId="{6AF7F105-B516-490D-805C-9160CE3CEC6D}" srcId="{D2B07788-1A6F-4A74-A8C7-1C82837A377F}" destId="{2D26E641-009E-4C25-8C9C-ED2324DAC514}" srcOrd="5" destOrd="0" parTransId="{D29DE9CA-F5BF-4055-B145-A126A6500F37}" sibTransId="{99025CC7-D8EE-4AF4-B2EF-2AF15972AD3C}"/>
    <dgm:cxn modelId="{C8EE19AE-44BE-4BC4-A162-1164EDEA4A65}" srcId="{D2B07788-1A6F-4A74-A8C7-1C82837A377F}" destId="{6B097E11-42EC-49A9-81AA-8433B3150866}" srcOrd="1" destOrd="0" parTransId="{4087A640-2BF0-4AA9-939D-46B069AB723C}" sibTransId="{9739D4E0-DDF2-4B65-872E-865CAB77AB8D}"/>
    <dgm:cxn modelId="{ED6FCC3E-E769-46A2-B2D8-34EAC075BA3C}" type="presOf" srcId="{5205321E-B505-42C7-8F90-0EF8AE4E1A38}" destId="{9688C448-D528-4B53-A18F-313F87536EA4}" srcOrd="0" destOrd="0" presId="urn:microsoft.com/office/officeart/2008/layout/LinedList"/>
    <dgm:cxn modelId="{4FC84094-7B13-46F2-A4E2-8E38773D2176}" type="presOf" srcId="{534ECD4B-69D0-4E1F-AE3D-85D61B5D5E41}" destId="{D2C31731-40B1-43D3-85C8-DA561C69B8E0}" srcOrd="0" destOrd="0" presId="urn:microsoft.com/office/officeart/2008/layout/LinedList"/>
    <dgm:cxn modelId="{3DD07288-44F7-40F8-960A-367E31622E0C}" srcId="{D2B07788-1A6F-4A74-A8C7-1C82837A377F}" destId="{331709AF-6CF1-473F-B00E-47B56354B68D}" srcOrd="4" destOrd="0" parTransId="{F550D96A-8336-49F5-B55D-D9ED4B548B7F}" sibTransId="{C9F5002E-411D-498C-BE85-EC6EFFFD02EC}"/>
    <dgm:cxn modelId="{D7D4ACEF-8D95-4DA5-AD65-0722BB9BB633}" srcId="{D2B07788-1A6F-4A74-A8C7-1C82837A377F}" destId="{E94E3D9A-6917-409B-B09B-CF164DCE4759}" srcOrd="6" destOrd="0" parTransId="{09BB9A6A-D201-48F7-B839-71AD7F38A478}" sibTransId="{1BB4EE5D-EB46-46A1-AC05-C26F25EA8E4F}"/>
    <dgm:cxn modelId="{076F0B4C-9517-4A1F-BB58-B94DC6D2A15B}" srcId="{D2B07788-1A6F-4A74-A8C7-1C82837A377F}" destId="{3401263F-6979-4F5C-9CAB-B40DFCDE4E08}" srcOrd="2" destOrd="0" parTransId="{2A7FF11D-0C1E-4E3A-BA8E-F83ADB0A817F}" sibTransId="{70D220DC-9553-423B-A59C-F173CA99741B}"/>
    <dgm:cxn modelId="{7465ABBF-3080-4454-870C-B02E8ED97011}" srcId="{D2B07788-1A6F-4A74-A8C7-1C82837A377F}" destId="{99F4E011-A9E5-40FA-AE1D-31E1AA34F136}" srcOrd="9" destOrd="0" parTransId="{5AC2A0BD-524E-4167-9412-6E25B4C99710}" sibTransId="{2613CA2D-889A-4709-BF76-3199EAD7441F}"/>
    <dgm:cxn modelId="{1AF44094-0773-4294-9081-8CA502104B19}" srcId="{D2B07788-1A6F-4A74-A8C7-1C82837A377F}" destId="{534ECD4B-69D0-4E1F-AE3D-85D61B5D5E41}" srcOrd="8" destOrd="0" parTransId="{E82F9DAE-D8DE-48CC-BBCB-7568C9111CE9}" sibTransId="{80CC521C-06E9-4B6B-AE9A-9DD7A58F80D5}"/>
    <dgm:cxn modelId="{DDD760E1-4447-41A2-99D3-83F89E051D9E}" type="presOf" srcId="{6B097E11-42EC-49A9-81AA-8433B3150866}" destId="{92FD7E88-D5D0-4D4E-A633-796BC78E3F9D}" srcOrd="0" destOrd="0" presId="urn:microsoft.com/office/officeart/2008/layout/LinedList"/>
    <dgm:cxn modelId="{64B92AF4-EB9B-4C93-BE38-B73387656CC5}" type="presOf" srcId="{331709AF-6CF1-473F-B00E-47B56354B68D}" destId="{2DF67515-7C6C-4487-AA27-C88F491C4F1E}" srcOrd="0" destOrd="0" presId="urn:microsoft.com/office/officeart/2008/layout/LinedList"/>
    <dgm:cxn modelId="{B1E765A4-8FAE-4CFD-B094-F5C26E462271}" type="presOf" srcId="{D2B07788-1A6F-4A74-A8C7-1C82837A377F}" destId="{E18CD6E5-CF80-4406-9980-FC368A5400A3}" srcOrd="0" destOrd="0" presId="urn:microsoft.com/office/officeart/2008/layout/LinedList"/>
    <dgm:cxn modelId="{B2478B74-881B-4E15-979F-2DB3D7ADC10D}" type="presOf" srcId="{6E386EA5-D8F8-4D35-8DB4-63A9FBD9260C}" destId="{0AA9AF42-5BB4-4335-9A01-BB569B43BC21}" srcOrd="0" destOrd="0" presId="urn:microsoft.com/office/officeart/2008/layout/LinedList"/>
    <dgm:cxn modelId="{B26231AB-D789-4314-903B-F1E2092DC8D6}" srcId="{D2B07788-1A6F-4A74-A8C7-1C82837A377F}" destId="{6E386EA5-D8F8-4D35-8DB4-63A9FBD9260C}" srcOrd="3" destOrd="0" parTransId="{048B5B51-31C8-4043-BAF2-6D2062AC241B}" sibTransId="{5BBB9437-0FBC-475D-8F2B-AAC560B15823}"/>
    <dgm:cxn modelId="{6C1E659C-1815-4FB7-B994-47602E69CABC}" srcId="{D2B07788-1A6F-4A74-A8C7-1C82837A377F}" destId="{5205321E-B505-42C7-8F90-0EF8AE4E1A38}" srcOrd="7" destOrd="0" parTransId="{1E22BC5D-ECB6-44DA-8E30-10352CBAFB28}" sibTransId="{1B21661E-D542-4107-AD13-4F8BF48346AE}"/>
    <dgm:cxn modelId="{94F0CC6D-08C0-4572-87EF-CEAC02882C97}" type="presOf" srcId="{3401263F-6979-4F5C-9CAB-B40DFCDE4E08}" destId="{A1D4066D-D0DB-4707-9390-3A53EADADFEE}" srcOrd="0" destOrd="0" presId="urn:microsoft.com/office/officeart/2008/layout/LinedList"/>
    <dgm:cxn modelId="{448B3034-19FF-4544-8779-4B9946144923}" type="presOf" srcId="{E94E3D9A-6917-409B-B09B-CF164DCE4759}" destId="{BC0AE435-7356-4DD7-BBF6-8F9AD8750534}" srcOrd="0" destOrd="0" presId="urn:microsoft.com/office/officeart/2008/layout/LinedList"/>
    <dgm:cxn modelId="{8F6AF899-0569-457B-8FA8-CF97BD7936BA}" type="presParOf" srcId="{E18CD6E5-CF80-4406-9980-FC368A5400A3}" destId="{CDB6DF3C-D71F-4CEB-833B-519748BA9BB5}" srcOrd="0" destOrd="0" presId="urn:microsoft.com/office/officeart/2008/layout/LinedList"/>
    <dgm:cxn modelId="{AB9CBBA9-BC68-46C7-99BF-24E5A43A466C}" type="presParOf" srcId="{E18CD6E5-CF80-4406-9980-FC368A5400A3}" destId="{253D17BE-3E86-4845-8ACA-A53BA52DB6EE}" srcOrd="1" destOrd="0" presId="urn:microsoft.com/office/officeart/2008/layout/LinedList"/>
    <dgm:cxn modelId="{6BF568AF-F269-469D-9502-7B6FE7CE6BE7}" type="presParOf" srcId="{253D17BE-3E86-4845-8ACA-A53BA52DB6EE}" destId="{10EFAD00-88C8-488D-A356-C5F13428A313}" srcOrd="0" destOrd="0" presId="urn:microsoft.com/office/officeart/2008/layout/LinedList"/>
    <dgm:cxn modelId="{E51ECE3F-B079-47F2-BD55-DBEE45E18441}" type="presParOf" srcId="{253D17BE-3E86-4845-8ACA-A53BA52DB6EE}" destId="{DA180811-D919-48E3-A58A-11EBB5C958DD}" srcOrd="1" destOrd="0" presId="urn:microsoft.com/office/officeart/2008/layout/LinedList"/>
    <dgm:cxn modelId="{209ABC65-3A6B-43EB-A619-D5DB95A33A9F}" type="presParOf" srcId="{E18CD6E5-CF80-4406-9980-FC368A5400A3}" destId="{DFFA2EE6-773E-4A66-9643-DB80B4852EA7}" srcOrd="2" destOrd="0" presId="urn:microsoft.com/office/officeart/2008/layout/LinedList"/>
    <dgm:cxn modelId="{5D7E1E32-5851-4DE5-915D-28E3EB506F8F}" type="presParOf" srcId="{E18CD6E5-CF80-4406-9980-FC368A5400A3}" destId="{A5647033-C76D-4341-A393-B6682A5BDB3D}" srcOrd="3" destOrd="0" presId="urn:microsoft.com/office/officeart/2008/layout/LinedList"/>
    <dgm:cxn modelId="{E580D9A6-AF7C-4542-933F-B79884BEF932}" type="presParOf" srcId="{A5647033-C76D-4341-A393-B6682A5BDB3D}" destId="{92FD7E88-D5D0-4D4E-A633-796BC78E3F9D}" srcOrd="0" destOrd="0" presId="urn:microsoft.com/office/officeart/2008/layout/LinedList"/>
    <dgm:cxn modelId="{845A3EEE-C586-4A8E-BDCB-60C2DB6F2E00}" type="presParOf" srcId="{A5647033-C76D-4341-A393-B6682A5BDB3D}" destId="{037A03A9-749F-4273-9E0A-67CA8147FEB3}" srcOrd="1" destOrd="0" presId="urn:microsoft.com/office/officeart/2008/layout/LinedList"/>
    <dgm:cxn modelId="{AAF688F2-4779-4A77-A5B1-80E6E06065B5}" type="presParOf" srcId="{E18CD6E5-CF80-4406-9980-FC368A5400A3}" destId="{B3401684-7721-4C4E-B01E-25A5996A0A7E}" srcOrd="4" destOrd="0" presId="urn:microsoft.com/office/officeart/2008/layout/LinedList"/>
    <dgm:cxn modelId="{403EE9E9-30F4-4220-8DEC-6579E7B8E663}" type="presParOf" srcId="{E18CD6E5-CF80-4406-9980-FC368A5400A3}" destId="{75A96335-B8EF-431A-8C8E-5F0754AC5C4A}" srcOrd="5" destOrd="0" presId="urn:microsoft.com/office/officeart/2008/layout/LinedList"/>
    <dgm:cxn modelId="{425D83AF-E29A-4538-83D0-07D8CFF0C4AD}" type="presParOf" srcId="{75A96335-B8EF-431A-8C8E-5F0754AC5C4A}" destId="{A1D4066D-D0DB-4707-9390-3A53EADADFEE}" srcOrd="0" destOrd="0" presId="urn:microsoft.com/office/officeart/2008/layout/LinedList"/>
    <dgm:cxn modelId="{0AF17589-92C6-4B1E-831D-5BDCB15D67EC}" type="presParOf" srcId="{75A96335-B8EF-431A-8C8E-5F0754AC5C4A}" destId="{721D0D75-66B2-4306-A443-B30595E66925}" srcOrd="1" destOrd="0" presId="urn:microsoft.com/office/officeart/2008/layout/LinedList"/>
    <dgm:cxn modelId="{D2611B14-2EBF-42E9-B885-81616F6DEF91}" type="presParOf" srcId="{E18CD6E5-CF80-4406-9980-FC368A5400A3}" destId="{76EA990C-3CA3-4FFC-9039-F07E86861899}" srcOrd="6" destOrd="0" presId="urn:microsoft.com/office/officeart/2008/layout/LinedList"/>
    <dgm:cxn modelId="{ED7C4FC2-D52A-4D9B-A744-3537BA9D5A18}" type="presParOf" srcId="{E18CD6E5-CF80-4406-9980-FC368A5400A3}" destId="{16B7A1D4-69A0-4563-B1CE-D7DA9858CC83}" srcOrd="7" destOrd="0" presId="urn:microsoft.com/office/officeart/2008/layout/LinedList"/>
    <dgm:cxn modelId="{764F60FE-A1DF-4930-9B76-7AF0A45EB00A}" type="presParOf" srcId="{16B7A1D4-69A0-4563-B1CE-D7DA9858CC83}" destId="{0AA9AF42-5BB4-4335-9A01-BB569B43BC21}" srcOrd="0" destOrd="0" presId="urn:microsoft.com/office/officeart/2008/layout/LinedList"/>
    <dgm:cxn modelId="{4CF12037-A692-40E7-8A70-BD363613CCBE}" type="presParOf" srcId="{16B7A1D4-69A0-4563-B1CE-D7DA9858CC83}" destId="{11FC65CC-21D4-4CC2-84EE-8692C7927846}" srcOrd="1" destOrd="0" presId="urn:microsoft.com/office/officeart/2008/layout/LinedList"/>
    <dgm:cxn modelId="{2D212416-9728-4F54-9D3F-F17A55DB9BCB}" type="presParOf" srcId="{E18CD6E5-CF80-4406-9980-FC368A5400A3}" destId="{387759FF-BAF1-484B-A2D7-4A9FD1312991}" srcOrd="8" destOrd="0" presId="urn:microsoft.com/office/officeart/2008/layout/LinedList"/>
    <dgm:cxn modelId="{E24486E4-9793-4858-A33A-D3B3747300AB}" type="presParOf" srcId="{E18CD6E5-CF80-4406-9980-FC368A5400A3}" destId="{99FB2F26-2600-4144-AEE0-EAB9E5AFCAD8}" srcOrd="9" destOrd="0" presId="urn:microsoft.com/office/officeart/2008/layout/LinedList"/>
    <dgm:cxn modelId="{A66DB946-BF27-4991-ABC6-B90361B8AC0A}" type="presParOf" srcId="{99FB2F26-2600-4144-AEE0-EAB9E5AFCAD8}" destId="{2DF67515-7C6C-4487-AA27-C88F491C4F1E}" srcOrd="0" destOrd="0" presId="urn:microsoft.com/office/officeart/2008/layout/LinedList"/>
    <dgm:cxn modelId="{97D3B8A7-3AD0-43FE-874A-7923BEC77404}" type="presParOf" srcId="{99FB2F26-2600-4144-AEE0-EAB9E5AFCAD8}" destId="{BA1607C3-B214-4F1C-8236-CDA9AF498A97}" srcOrd="1" destOrd="0" presId="urn:microsoft.com/office/officeart/2008/layout/LinedList"/>
    <dgm:cxn modelId="{664ACAEA-74EC-402D-A9E6-D64A228D6F3B}" type="presParOf" srcId="{E18CD6E5-CF80-4406-9980-FC368A5400A3}" destId="{E70BC07F-6FB2-4075-884A-B6CD07A46944}" srcOrd="10" destOrd="0" presId="urn:microsoft.com/office/officeart/2008/layout/LinedList"/>
    <dgm:cxn modelId="{771C391B-D4B9-4723-92A9-3A7D72BDAE66}" type="presParOf" srcId="{E18CD6E5-CF80-4406-9980-FC368A5400A3}" destId="{54FD5CBD-DF2B-4F6E-ABFC-565C97BD3357}" srcOrd="11" destOrd="0" presId="urn:microsoft.com/office/officeart/2008/layout/LinedList"/>
    <dgm:cxn modelId="{A71E91A5-17B0-491A-9B78-FC192C57393E}" type="presParOf" srcId="{54FD5CBD-DF2B-4F6E-ABFC-565C97BD3357}" destId="{2E4B7F56-911C-4E8E-9429-E494B1FE3F7F}" srcOrd="0" destOrd="0" presId="urn:microsoft.com/office/officeart/2008/layout/LinedList"/>
    <dgm:cxn modelId="{F034BDBC-7382-4259-930A-04F8CD632C2D}" type="presParOf" srcId="{54FD5CBD-DF2B-4F6E-ABFC-565C97BD3357}" destId="{60DF48EE-4F88-46BE-A33A-E38BF3D3C06F}" srcOrd="1" destOrd="0" presId="urn:microsoft.com/office/officeart/2008/layout/LinedList"/>
    <dgm:cxn modelId="{037C91A2-1EF9-4E54-BE4D-30358AE338F3}" type="presParOf" srcId="{E18CD6E5-CF80-4406-9980-FC368A5400A3}" destId="{54C0BE3A-F66D-4EDA-8604-3E37C3F39FD1}" srcOrd="12" destOrd="0" presId="urn:microsoft.com/office/officeart/2008/layout/LinedList"/>
    <dgm:cxn modelId="{AFE03750-8614-44F7-B6D6-C5BCC1C768B1}" type="presParOf" srcId="{E18CD6E5-CF80-4406-9980-FC368A5400A3}" destId="{58A807D9-CC3E-47F9-AAE3-0584617EB9E0}" srcOrd="13" destOrd="0" presId="urn:microsoft.com/office/officeart/2008/layout/LinedList"/>
    <dgm:cxn modelId="{577977F9-97CD-43FA-AB33-F106FE2AF3CD}" type="presParOf" srcId="{58A807D9-CC3E-47F9-AAE3-0584617EB9E0}" destId="{BC0AE435-7356-4DD7-BBF6-8F9AD8750534}" srcOrd="0" destOrd="0" presId="urn:microsoft.com/office/officeart/2008/layout/LinedList"/>
    <dgm:cxn modelId="{4103C78F-6643-46FA-9D82-F499FAA4CD87}" type="presParOf" srcId="{58A807D9-CC3E-47F9-AAE3-0584617EB9E0}" destId="{C4EC6A5B-C6DC-4C7B-866F-E406826EF43C}" srcOrd="1" destOrd="0" presId="urn:microsoft.com/office/officeart/2008/layout/LinedList"/>
    <dgm:cxn modelId="{FDF4BE55-3FAB-4CBF-8863-2C99E33CDA51}" type="presParOf" srcId="{E18CD6E5-CF80-4406-9980-FC368A5400A3}" destId="{A7D04CAC-4799-4A98-ACDF-D147437E7C56}" srcOrd="14" destOrd="0" presId="urn:microsoft.com/office/officeart/2008/layout/LinedList"/>
    <dgm:cxn modelId="{AB21D664-C471-4C02-AB1E-4CB8EC43AD0B}" type="presParOf" srcId="{E18CD6E5-CF80-4406-9980-FC368A5400A3}" destId="{72C404B7-5898-44B5-A416-313AD23B0D48}" srcOrd="15" destOrd="0" presId="urn:microsoft.com/office/officeart/2008/layout/LinedList"/>
    <dgm:cxn modelId="{0928C6C8-245A-4513-A627-52F2932BACB0}" type="presParOf" srcId="{72C404B7-5898-44B5-A416-313AD23B0D48}" destId="{9688C448-D528-4B53-A18F-313F87536EA4}" srcOrd="0" destOrd="0" presId="urn:microsoft.com/office/officeart/2008/layout/LinedList"/>
    <dgm:cxn modelId="{A84B97BE-A999-4049-8BDE-F534C7B99F83}" type="presParOf" srcId="{72C404B7-5898-44B5-A416-313AD23B0D48}" destId="{891F00EB-6285-4332-9F5D-5AE2FCA21816}" srcOrd="1" destOrd="0" presId="urn:microsoft.com/office/officeart/2008/layout/LinedList"/>
    <dgm:cxn modelId="{2F0C7F12-ED1B-4FB4-8A2C-626095254F92}" type="presParOf" srcId="{E18CD6E5-CF80-4406-9980-FC368A5400A3}" destId="{7D40A939-160C-4068-8AD8-F36EC01097BF}" srcOrd="16" destOrd="0" presId="urn:microsoft.com/office/officeart/2008/layout/LinedList"/>
    <dgm:cxn modelId="{C77650A2-7963-4FEA-A6A3-B0D7F40D4A5A}" type="presParOf" srcId="{E18CD6E5-CF80-4406-9980-FC368A5400A3}" destId="{9BF52D4E-7551-4E22-AC50-A9CD92B90A2D}" srcOrd="17" destOrd="0" presId="urn:microsoft.com/office/officeart/2008/layout/LinedList"/>
    <dgm:cxn modelId="{389BCE62-0BB3-46C2-83C6-A8DA840DC462}" type="presParOf" srcId="{9BF52D4E-7551-4E22-AC50-A9CD92B90A2D}" destId="{D2C31731-40B1-43D3-85C8-DA561C69B8E0}" srcOrd="0" destOrd="0" presId="urn:microsoft.com/office/officeart/2008/layout/LinedList"/>
    <dgm:cxn modelId="{3C140851-33D1-45F2-8F32-437EB1F55213}" type="presParOf" srcId="{9BF52D4E-7551-4E22-AC50-A9CD92B90A2D}" destId="{B5C5B5E2-D37D-44A4-A560-94A88CD8A02B}" srcOrd="1" destOrd="0" presId="urn:microsoft.com/office/officeart/2008/layout/LinedList"/>
    <dgm:cxn modelId="{441DE474-37FE-4182-A65B-54BAB5764157}" type="presParOf" srcId="{E18CD6E5-CF80-4406-9980-FC368A5400A3}" destId="{9346B4EB-FFEA-44F8-B7A2-7F14AE49B7F6}" srcOrd="18" destOrd="0" presId="urn:microsoft.com/office/officeart/2008/layout/LinedList"/>
    <dgm:cxn modelId="{FE428064-BADD-4204-94C4-9E1BF9127A0D}" type="presParOf" srcId="{E18CD6E5-CF80-4406-9980-FC368A5400A3}" destId="{C9AC5DC2-8FE4-4A6D-9D6A-610437BDB837}" srcOrd="19" destOrd="0" presId="urn:microsoft.com/office/officeart/2008/layout/LinedList"/>
    <dgm:cxn modelId="{66680104-2AAB-43B6-93A6-3DCADD41D08B}" type="presParOf" srcId="{C9AC5DC2-8FE4-4A6D-9D6A-610437BDB837}" destId="{6EB475F1-6854-4D07-8405-9E9F1C1D3795}" srcOrd="0" destOrd="0" presId="urn:microsoft.com/office/officeart/2008/layout/LinedList"/>
    <dgm:cxn modelId="{AB5F0AA8-0880-49FB-9E7B-330861E5C60E}" type="presParOf" srcId="{C9AC5DC2-8FE4-4A6D-9D6A-610437BDB837}" destId="{0B4DE413-EF4B-4581-BA59-E5F247795C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377ED-BE34-4531-8C1D-AB574CC9A7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E8E959-51BE-4974-B549-CA567605122D}">
      <dgm:prSet/>
      <dgm:spPr/>
      <dgm:t>
        <a:bodyPr/>
        <a:lstStyle/>
        <a:p>
          <a:pPr rtl="0"/>
          <a:r>
            <a:rPr lang="ru-RU" dirty="0" smtClean="0"/>
            <a:t>Вижу перспективность или престижность профессии	</a:t>
          </a:r>
          <a:endParaRPr lang="ru-RU" dirty="0"/>
        </a:p>
      </dgm:t>
    </dgm:pt>
    <dgm:pt modelId="{3025E1D2-9AA9-4DEF-8E3A-0914C51B9F5C}" type="parTrans" cxnId="{55C32363-EACE-4130-B0C0-49CBC69C9EBC}">
      <dgm:prSet/>
      <dgm:spPr/>
      <dgm:t>
        <a:bodyPr/>
        <a:lstStyle/>
        <a:p>
          <a:endParaRPr lang="ru-RU"/>
        </a:p>
      </dgm:t>
    </dgm:pt>
    <dgm:pt modelId="{6C963A0E-1274-40ED-8B8C-BF14617F6CFE}" type="sibTrans" cxnId="{55C32363-EACE-4130-B0C0-49CBC69C9EBC}">
      <dgm:prSet/>
      <dgm:spPr/>
      <dgm:t>
        <a:bodyPr/>
        <a:lstStyle/>
        <a:p>
          <a:endParaRPr lang="ru-RU"/>
        </a:p>
      </dgm:t>
    </dgm:pt>
    <dgm:pt modelId="{984E11ED-427A-4712-8449-C75743FA5D78}">
      <dgm:prSet/>
      <dgm:spPr/>
      <dgm:t>
        <a:bodyPr/>
        <a:lstStyle/>
        <a:p>
          <a:pPr rtl="0"/>
          <a:r>
            <a:rPr lang="ru-RU" dirty="0" smtClean="0"/>
            <a:t>Высокий уровень заработной платы в будущем	</a:t>
          </a:r>
          <a:endParaRPr lang="ru-RU" dirty="0"/>
        </a:p>
      </dgm:t>
    </dgm:pt>
    <dgm:pt modelId="{B097A675-9DB1-4324-8FB5-1577EC5C6302}" type="parTrans" cxnId="{CFABD0DF-62EE-471E-9DA9-6239F17AF18A}">
      <dgm:prSet/>
      <dgm:spPr/>
      <dgm:t>
        <a:bodyPr/>
        <a:lstStyle/>
        <a:p>
          <a:endParaRPr lang="ru-RU"/>
        </a:p>
      </dgm:t>
    </dgm:pt>
    <dgm:pt modelId="{DD98D1C4-D4A1-4B55-A48C-84D857D25A51}" type="sibTrans" cxnId="{CFABD0DF-62EE-471E-9DA9-6239F17AF18A}">
      <dgm:prSet/>
      <dgm:spPr/>
      <dgm:t>
        <a:bodyPr/>
        <a:lstStyle/>
        <a:p>
          <a:endParaRPr lang="ru-RU"/>
        </a:p>
      </dgm:t>
    </dgm:pt>
    <dgm:pt modelId="{1332C6E4-9EDA-4574-9D36-ACBB3D6705EA}">
      <dgm:prSet/>
      <dgm:spPr/>
      <dgm:t>
        <a:bodyPr/>
        <a:lstStyle/>
        <a:p>
          <a:pPr rtl="0"/>
          <a:r>
            <a:rPr lang="ru-RU" dirty="0" smtClean="0"/>
            <a:t>Считаю, что у меня есть способности в этой сфере	</a:t>
          </a:r>
          <a:endParaRPr lang="ru-RU" dirty="0"/>
        </a:p>
      </dgm:t>
    </dgm:pt>
    <dgm:pt modelId="{72A0B188-6F7E-47D4-9E2C-F556863126FB}" type="parTrans" cxnId="{CB0B7C8E-34C5-4BFE-9A05-9109E84EC7FB}">
      <dgm:prSet/>
      <dgm:spPr/>
      <dgm:t>
        <a:bodyPr/>
        <a:lstStyle/>
        <a:p>
          <a:endParaRPr lang="ru-RU"/>
        </a:p>
      </dgm:t>
    </dgm:pt>
    <dgm:pt modelId="{5A802406-BC60-4200-8DC0-D88C4BFE2B82}" type="sibTrans" cxnId="{CB0B7C8E-34C5-4BFE-9A05-9109E84EC7FB}">
      <dgm:prSet/>
      <dgm:spPr/>
      <dgm:t>
        <a:bodyPr/>
        <a:lstStyle/>
        <a:p>
          <a:endParaRPr lang="ru-RU"/>
        </a:p>
      </dgm:t>
    </dgm:pt>
    <dgm:pt modelId="{99AB1BF2-2976-4CBF-BC1E-E63FC007E9C9}">
      <dgm:prSet/>
      <dgm:spPr/>
      <dgm:t>
        <a:bodyPr/>
        <a:lstStyle/>
        <a:p>
          <a:pPr rtl="0"/>
          <a:r>
            <a:rPr lang="ru-RU" dirty="0" smtClean="0"/>
            <a:t>Семейные традиции, личный пример родителей 	</a:t>
          </a:r>
          <a:endParaRPr lang="ru-RU" dirty="0"/>
        </a:p>
      </dgm:t>
    </dgm:pt>
    <dgm:pt modelId="{C0BDCB46-7690-4E52-A22B-AA20372194F6}" type="parTrans" cxnId="{503D427D-32B7-4FB9-AAF9-C36C14BAA621}">
      <dgm:prSet/>
      <dgm:spPr/>
      <dgm:t>
        <a:bodyPr/>
        <a:lstStyle/>
        <a:p>
          <a:endParaRPr lang="ru-RU"/>
        </a:p>
      </dgm:t>
    </dgm:pt>
    <dgm:pt modelId="{229BF97D-AE6D-4F92-8932-2D09186EE99A}" type="sibTrans" cxnId="{503D427D-32B7-4FB9-AAF9-C36C14BAA621}">
      <dgm:prSet/>
      <dgm:spPr/>
      <dgm:t>
        <a:bodyPr/>
        <a:lstStyle/>
        <a:p>
          <a:endParaRPr lang="ru-RU"/>
        </a:p>
      </dgm:t>
    </dgm:pt>
    <dgm:pt modelId="{FB408B95-B7C8-4223-B6B5-29AECB4800A9}">
      <dgm:prSet/>
      <dgm:spPr/>
      <dgm:t>
        <a:bodyPr/>
        <a:lstStyle/>
        <a:p>
          <a:pPr rtl="0"/>
          <a:r>
            <a:rPr lang="ru-RU" dirty="0" smtClean="0"/>
            <a:t>Мои увлечения и интересы были связаны с будущей профессией 	</a:t>
          </a:r>
          <a:endParaRPr lang="ru-RU" dirty="0"/>
        </a:p>
      </dgm:t>
    </dgm:pt>
    <dgm:pt modelId="{BCCC590F-F34A-4584-B7D8-6CBC2CB03EAB}" type="parTrans" cxnId="{FB109DEB-0C32-4C6C-9FB3-03DA37903560}">
      <dgm:prSet/>
      <dgm:spPr/>
      <dgm:t>
        <a:bodyPr/>
        <a:lstStyle/>
        <a:p>
          <a:endParaRPr lang="ru-RU"/>
        </a:p>
      </dgm:t>
    </dgm:pt>
    <dgm:pt modelId="{4CE73357-3507-4800-A299-0765A80E18D4}" type="sibTrans" cxnId="{FB109DEB-0C32-4C6C-9FB3-03DA37903560}">
      <dgm:prSet/>
      <dgm:spPr/>
      <dgm:t>
        <a:bodyPr/>
        <a:lstStyle/>
        <a:p>
          <a:endParaRPr lang="ru-RU"/>
        </a:p>
      </dgm:t>
    </dgm:pt>
    <dgm:pt modelId="{376732F4-ECC5-4E44-A69F-42DA657712D5}">
      <dgm:prSet/>
      <dgm:spPr/>
      <dgm:t>
        <a:bodyPr/>
        <a:lstStyle/>
        <a:p>
          <a:pPr rtl="0"/>
          <a:r>
            <a:rPr lang="ru-RU" dirty="0" smtClean="0"/>
            <a:t>Ее выбрали мои друзья	</a:t>
          </a:r>
          <a:endParaRPr lang="ru-RU" dirty="0"/>
        </a:p>
      </dgm:t>
    </dgm:pt>
    <dgm:pt modelId="{555AA98C-3B74-4C26-8475-0C59D8EA864F}" type="parTrans" cxnId="{02E721C6-BBE2-4B1E-8E35-104252C80E3E}">
      <dgm:prSet/>
      <dgm:spPr/>
      <dgm:t>
        <a:bodyPr/>
        <a:lstStyle/>
        <a:p>
          <a:endParaRPr lang="ru-RU"/>
        </a:p>
      </dgm:t>
    </dgm:pt>
    <dgm:pt modelId="{E5AD90D5-E611-4E38-BFC1-93FC93AD1C97}" type="sibTrans" cxnId="{02E721C6-BBE2-4B1E-8E35-104252C80E3E}">
      <dgm:prSet/>
      <dgm:spPr/>
      <dgm:t>
        <a:bodyPr/>
        <a:lstStyle/>
        <a:p>
          <a:endParaRPr lang="ru-RU"/>
        </a:p>
      </dgm:t>
    </dgm:pt>
    <dgm:pt modelId="{DDE1E4F8-4A41-48E2-BFEA-763151900E4E}" type="pres">
      <dgm:prSet presAssocID="{A81377ED-BE34-4531-8C1D-AB574CC9A7D7}" presName="vert0" presStyleCnt="0">
        <dgm:presLayoutVars>
          <dgm:dir/>
          <dgm:animOne val="branch"/>
          <dgm:animLvl val="lvl"/>
        </dgm:presLayoutVars>
      </dgm:prSet>
      <dgm:spPr/>
    </dgm:pt>
    <dgm:pt modelId="{1BBA710E-9DD2-44CF-9FFF-A444C45D7C24}" type="pres">
      <dgm:prSet presAssocID="{BCE8E959-51BE-4974-B549-CA567605122D}" presName="thickLine" presStyleLbl="alignNode1" presStyleIdx="0" presStyleCnt="6"/>
      <dgm:spPr/>
    </dgm:pt>
    <dgm:pt modelId="{359B54CC-5DD6-498C-AFDD-401737E20D6A}" type="pres">
      <dgm:prSet presAssocID="{BCE8E959-51BE-4974-B549-CA567605122D}" presName="horz1" presStyleCnt="0"/>
      <dgm:spPr/>
    </dgm:pt>
    <dgm:pt modelId="{E74C550A-C66A-469B-BC5C-7660FED9AC5B}" type="pres">
      <dgm:prSet presAssocID="{BCE8E959-51BE-4974-B549-CA567605122D}" presName="tx1" presStyleLbl="revTx" presStyleIdx="0" presStyleCnt="6"/>
      <dgm:spPr/>
    </dgm:pt>
    <dgm:pt modelId="{982019A2-5B4B-440C-8378-66807FEEBB7D}" type="pres">
      <dgm:prSet presAssocID="{BCE8E959-51BE-4974-B549-CA567605122D}" presName="vert1" presStyleCnt="0"/>
      <dgm:spPr/>
    </dgm:pt>
    <dgm:pt modelId="{7CF16EB0-6B63-40D1-A204-D777F3050B1F}" type="pres">
      <dgm:prSet presAssocID="{984E11ED-427A-4712-8449-C75743FA5D78}" presName="thickLine" presStyleLbl="alignNode1" presStyleIdx="1" presStyleCnt="6"/>
      <dgm:spPr/>
    </dgm:pt>
    <dgm:pt modelId="{275E3BBC-2F9D-43E1-9B5E-6C76D505CF7F}" type="pres">
      <dgm:prSet presAssocID="{984E11ED-427A-4712-8449-C75743FA5D78}" presName="horz1" presStyleCnt="0"/>
      <dgm:spPr/>
    </dgm:pt>
    <dgm:pt modelId="{9752FC2D-4C20-41E7-B201-3B63362ACF67}" type="pres">
      <dgm:prSet presAssocID="{984E11ED-427A-4712-8449-C75743FA5D78}" presName="tx1" presStyleLbl="revTx" presStyleIdx="1" presStyleCnt="6"/>
      <dgm:spPr/>
    </dgm:pt>
    <dgm:pt modelId="{2CA96119-EDBC-4163-AF65-A949B01A1383}" type="pres">
      <dgm:prSet presAssocID="{984E11ED-427A-4712-8449-C75743FA5D78}" presName="vert1" presStyleCnt="0"/>
      <dgm:spPr/>
    </dgm:pt>
    <dgm:pt modelId="{29BA6F57-1B7A-4D42-AE44-DBAD9C25F9D7}" type="pres">
      <dgm:prSet presAssocID="{1332C6E4-9EDA-4574-9D36-ACBB3D6705EA}" presName="thickLine" presStyleLbl="alignNode1" presStyleIdx="2" presStyleCnt="6"/>
      <dgm:spPr/>
    </dgm:pt>
    <dgm:pt modelId="{39CE0ABA-298E-43E9-B5CA-ECC8A6C38B73}" type="pres">
      <dgm:prSet presAssocID="{1332C6E4-9EDA-4574-9D36-ACBB3D6705EA}" presName="horz1" presStyleCnt="0"/>
      <dgm:spPr/>
    </dgm:pt>
    <dgm:pt modelId="{5BDA5E1B-EA5E-4C80-976B-9D70E413694C}" type="pres">
      <dgm:prSet presAssocID="{1332C6E4-9EDA-4574-9D36-ACBB3D6705EA}" presName="tx1" presStyleLbl="revTx" presStyleIdx="2" presStyleCnt="6"/>
      <dgm:spPr/>
    </dgm:pt>
    <dgm:pt modelId="{2DCDFF81-9FAE-444E-B269-F0034DCB88B3}" type="pres">
      <dgm:prSet presAssocID="{1332C6E4-9EDA-4574-9D36-ACBB3D6705EA}" presName="vert1" presStyleCnt="0"/>
      <dgm:spPr/>
    </dgm:pt>
    <dgm:pt modelId="{5677C8D0-142A-4F46-A4F1-F8AEBF65DB7F}" type="pres">
      <dgm:prSet presAssocID="{99AB1BF2-2976-4CBF-BC1E-E63FC007E9C9}" presName="thickLine" presStyleLbl="alignNode1" presStyleIdx="3" presStyleCnt="6"/>
      <dgm:spPr/>
    </dgm:pt>
    <dgm:pt modelId="{2BC7DC05-F7E4-4F22-B9A3-1F08D9862C63}" type="pres">
      <dgm:prSet presAssocID="{99AB1BF2-2976-4CBF-BC1E-E63FC007E9C9}" presName="horz1" presStyleCnt="0"/>
      <dgm:spPr/>
    </dgm:pt>
    <dgm:pt modelId="{D39BBC1E-89A6-47B8-B1D4-48B5785362BA}" type="pres">
      <dgm:prSet presAssocID="{99AB1BF2-2976-4CBF-BC1E-E63FC007E9C9}" presName="tx1" presStyleLbl="revTx" presStyleIdx="3" presStyleCnt="6"/>
      <dgm:spPr/>
    </dgm:pt>
    <dgm:pt modelId="{FA08AD66-9272-451C-9A51-27C9150268E6}" type="pres">
      <dgm:prSet presAssocID="{99AB1BF2-2976-4CBF-BC1E-E63FC007E9C9}" presName="vert1" presStyleCnt="0"/>
      <dgm:spPr/>
    </dgm:pt>
    <dgm:pt modelId="{A4CB38A8-98CF-4257-9736-CF5479726C3D}" type="pres">
      <dgm:prSet presAssocID="{FB408B95-B7C8-4223-B6B5-29AECB4800A9}" presName="thickLine" presStyleLbl="alignNode1" presStyleIdx="4" presStyleCnt="6"/>
      <dgm:spPr/>
    </dgm:pt>
    <dgm:pt modelId="{DBF3554F-5929-4439-9B6B-B5052D0B2409}" type="pres">
      <dgm:prSet presAssocID="{FB408B95-B7C8-4223-B6B5-29AECB4800A9}" presName="horz1" presStyleCnt="0"/>
      <dgm:spPr/>
    </dgm:pt>
    <dgm:pt modelId="{AA423786-A24A-452D-A937-1C8C4A5BD241}" type="pres">
      <dgm:prSet presAssocID="{FB408B95-B7C8-4223-B6B5-29AECB4800A9}" presName="tx1" presStyleLbl="revTx" presStyleIdx="4" presStyleCnt="6"/>
      <dgm:spPr/>
    </dgm:pt>
    <dgm:pt modelId="{2969721B-0FE9-4D5A-BB7C-B2E1D0BA268F}" type="pres">
      <dgm:prSet presAssocID="{FB408B95-B7C8-4223-B6B5-29AECB4800A9}" presName="vert1" presStyleCnt="0"/>
      <dgm:spPr/>
    </dgm:pt>
    <dgm:pt modelId="{E44CDD2E-AC90-4C52-9565-1FA825466FAD}" type="pres">
      <dgm:prSet presAssocID="{376732F4-ECC5-4E44-A69F-42DA657712D5}" presName="thickLine" presStyleLbl="alignNode1" presStyleIdx="5" presStyleCnt="6"/>
      <dgm:spPr/>
    </dgm:pt>
    <dgm:pt modelId="{D042EA34-9184-4492-A3FF-EA91DDB09C8A}" type="pres">
      <dgm:prSet presAssocID="{376732F4-ECC5-4E44-A69F-42DA657712D5}" presName="horz1" presStyleCnt="0"/>
      <dgm:spPr/>
    </dgm:pt>
    <dgm:pt modelId="{B6304747-0CC6-4F2C-AFC9-E8C0C0EF904A}" type="pres">
      <dgm:prSet presAssocID="{376732F4-ECC5-4E44-A69F-42DA657712D5}" presName="tx1" presStyleLbl="revTx" presStyleIdx="5" presStyleCnt="6"/>
      <dgm:spPr/>
    </dgm:pt>
    <dgm:pt modelId="{5BA57347-5849-4FB7-BA5D-970404C40DDE}" type="pres">
      <dgm:prSet presAssocID="{376732F4-ECC5-4E44-A69F-42DA657712D5}" presName="vert1" presStyleCnt="0"/>
      <dgm:spPr/>
    </dgm:pt>
  </dgm:ptLst>
  <dgm:cxnLst>
    <dgm:cxn modelId="{CFABD0DF-62EE-471E-9DA9-6239F17AF18A}" srcId="{A81377ED-BE34-4531-8C1D-AB574CC9A7D7}" destId="{984E11ED-427A-4712-8449-C75743FA5D78}" srcOrd="1" destOrd="0" parTransId="{B097A675-9DB1-4324-8FB5-1577EC5C6302}" sibTransId="{DD98D1C4-D4A1-4B55-A48C-84D857D25A51}"/>
    <dgm:cxn modelId="{C2EB09C9-D1F5-4B37-B963-C9A74C19EF98}" type="presOf" srcId="{A81377ED-BE34-4531-8C1D-AB574CC9A7D7}" destId="{DDE1E4F8-4A41-48E2-BFEA-763151900E4E}" srcOrd="0" destOrd="0" presId="urn:microsoft.com/office/officeart/2008/layout/LinedList"/>
    <dgm:cxn modelId="{503D427D-32B7-4FB9-AAF9-C36C14BAA621}" srcId="{A81377ED-BE34-4531-8C1D-AB574CC9A7D7}" destId="{99AB1BF2-2976-4CBF-BC1E-E63FC007E9C9}" srcOrd="3" destOrd="0" parTransId="{C0BDCB46-7690-4E52-A22B-AA20372194F6}" sibTransId="{229BF97D-AE6D-4F92-8932-2D09186EE99A}"/>
    <dgm:cxn modelId="{ED02D5A5-39E6-4230-B25F-94C38B779CB8}" type="presOf" srcId="{1332C6E4-9EDA-4574-9D36-ACBB3D6705EA}" destId="{5BDA5E1B-EA5E-4C80-976B-9D70E413694C}" srcOrd="0" destOrd="0" presId="urn:microsoft.com/office/officeart/2008/layout/LinedList"/>
    <dgm:cxn modelId="{CB0B7C8E-34C5-4BFE-9A05-9109E84EC7FB}" srcId="{A81377ED-BE34-4531-8C1D-AB574CC9A7D7}" destId="{1332C6E4-9EDA-4574-9D36-ACBB3D6705EA}" srcOrd="2" destOrd="0" parTransId="{72A0B188-6F7E-47D4-9E2C-F556863126FB}" sibTransId="{5A802406-BC60-4200-8DC0-D88C4BFE2B82}"/>
    <dgm:cxn modelId="{969B3BF7-D482-4AD8-A0B5-9EED1BD42663}" type="presOf" srcId="{984E11ED-427A-4712-8449-C75743FA5D78}" destId="{9752FC2D-4C20-41E7-B201-3B63362ACF67}" srcOrd="0" destOrd="0" presId="urn:microsoft.com/office/officeart/2008/layout/LinedList"/>
    <dgm:cxn modelId="{028D7331-8AB8-47E0-9A8C-C8E668632665}" type="presOf" srcId="{376732F4-ECC5-4E44-A69F-42DA657712D5}" destId="{B6304747-0CC6-4F2C-AFC9-E8C0C0EF904A}" srcOrd="0" destOrd="0" presId="urn:microsoft.com/office/officeart/2008/layout/LinedList"/>
    <dgm:cxn modelId="{B29B599E-8527-45B3-9307-70564D4F51FB}" type="presOf" srcId="{99AB1BF2-2976-4CBF-BC1E-E63FC007E9C9}" destId="{D39BBC1E-89A6-47B8-B1D4-48B5785362BA}" srcOrd="0" destOrd="0" presId="urn:microsoft.com/office/officeart/2008/layout/LinedList"/>
    <dgm:cxn modelId="{68DAC580-645E-4230-AC46-3A0CD4F535E1}" type="presOf" srcId="{BCE8E959-51BE-4974-B549-CA567605122D}" destId="{E74C550A-C66A-469B-BC5C-7660FED9AC5B}" srcOrd="0" destOrd="0" presId="urn:microsoft.com/office/officeart/2008/layout/LinedList"/>
    <dgm:cxn modelId="{02E721C6-BBE2-4B1E-8E35-104252C80E3E}" srcId="{A81377ED-BE34-4531-8C1D-AB574CC9A7D7}" destId="{376732F4-ECC5-4E44-A69F-42DA657712D5}" srcOrd="5" destOrd="0" parTransId="{555AA98C-3B74-4C26-8475-0C59D8EA864F}" sibTransId="{E5AD90D5-E611-4E38-BFC1-93FC93AD1C97}"/>
    <dgm:cxn modelId="{55C32363-EACE-4130-B0C0-49CBC69C9EBC}" srcId="{A81377ED-BE34-4531-8C1D-AB574CC9A7D7}" destId="{BCE8E959-51BE-4974-B549-CA567605122D}" srcOrd="0" destOrd="0" parTransId="{3025E1D2-9AA9-4DEF-8E3A-0914C51B9F5C}" sibTransId="{6C963A0E-1274-40ED-8B8C-BF14617F6CFE}"/>
    <dgm:cxn modelId="{FB109DEB-0C32-4C6C-9FB3-03DA37903560}" srcId="{A81377ED-BE34-4531-8C1D-AB574CC9A7D7}" destId="{FB408B95-B7C8-4223-B6B5-29AECB4800A9}" srcOrd="4" destOrd="0" parTransId="{BCCC590F-F34A-4584-B7D8-6CBC2CB03EAB}" sibTransId="{4CE73357-3507-4800-A299-0765A80E18D4}"/>
    <dgm:cxn modelId="{5242A8EB-BFEB-43B0-BBF7-55AE1BACE600}" type="presOf" srcId="{FB408B95-B7C8-4223-B6B5-29AECB4800A9}" destId="{AA423786-A24A-452D-A937-1C8C4A5BD241}" srcOrd="0" destOrd="0" presId="urn:microsoft.com/office/officeart/2008/layout/LinedList"/>
    <dgm:cxn modelId="{F059DAE1-C254-4FA5-BC7A-8652767389A6}" type="presParOf" srcId="{DDE1E4F8-4A41-48E2-BFEA-763151900E4E}" destId="{1BBA710E-9DD2-44CF-9FFF-A444C45D7C24}" srcOrd="0" destOrd="0" presId="urn:microsoft.com/office/officeart/2008/layout/LinedList"/>
    <dgm:cxn modelId="{730F31C3-774B-4CA9-AAAF-965F839197AA}" type="presParOf" srcId="{DDE1E4F8-4A41-48E2-BFEA-763151900E4E}" destId="{359B54CC-5DD6-498C-AFDD-401737E20D6A}" srcOrd="1" destOrd="0" presId="urn:microsoft.com/office/officeart/2008/layout/LinedList"/>
    <dgm:cxn modelId="{010C7592-4DDC-493F-8056-0AC5FE802365}" type="presParOf" srcId="{359B54CC-5DD6-498C-AFDD-401737E20D6A}" destId="{E74C550A-C66A-469B-BC5C-7660FED9AC5B}" srcOrd="0" destOrd="0" presId="urn:microsoft.com/office/officeart/2008/layout/LinedList"/>
    <dgm:cxn modelId="{15CC6C48-EE64-49F6-A0F4-D1FEC12E013B}" type="presParOf" srcId="{359B54CC-5DD6-498C-AFDD-401737E20D6A}" destId="{982019A2-5B4B-440C-8378-66807FEEBB7D}" srcOrd="1" destOrd="0" presId="urn:microsoft.com/office/officeart/2008/layout/LinedList"/>
    <dgm:cxn modelId="{25E3741B-A284-446F-8F95-7E8B99AA19D8}" type="presParOf" srcId="{DDE1E4F8-4A41-48E2-BFEA-763151900E4E}" destId="{7CF16EB0-6B63-40D1-A204-D777F3050B1F}" srcOrd="2" destOrd="0" presId="urn:microsoft.com/office/officeart/2008/layout/LinedList"/>
    <dgm:cxn modelId="{754DC4FD-7F03-46E1-8675-CFF4FD6C0557}" type="presParOf" srcId="{DDE1E4F8-4A41-48E2-BFEA-763151900E4E}" destId="{275E3BBC-2F9D-43E1-9B5E-6C76D505CF7F}" srcOrd="3" destOrd="0" presId="urn:microsoft.com/office/officeart/2008/layout/LinedList"/>
    <dgm:cxn modelId="{9D6F7341-46D2-455E-AEA0-071718B71D05}" type="presParOf" srcId="{275E3BBC-2F9D-43E1-9B5E-6C76D505CF7F}" destId="{9752FC2D-4C20-41E7-B201-3B63362ACF67}" srcOrd="0" destOrd="0" presId="urn:microsoft.com/office/officeart/2008/layout/LinedList"/>
    <dgm:cxn modelId="{54BC82C0-8B10-4515-B413-2D6E76CC3659}" type="presParOf" srcId="{275E3BBC-2F9D-43E1-9B5E-6C76D505CF7F}" destId="{2CA96119-EDBC-4163-AF65-A949B01A1383}" srcOrd="1" destOrd="0" presId="urn:microsoft.com/office/officeart/2008/layout/LinedList"/>
    <dgm:cxn modelId="{6F5F81EE-BD99-4D21-97C6-D2D7BEEA4494}" type="presParOf" srcId="{DDE1E4F8-4A41-48E2-BFEA-763151900E4E}" destId="{29BA6F57-1B7A-4D42-AE44-DBAD9C25F9D7}" srcOrd="4" destOrd="0" presId="urn:microsoft.com/office/officeart/2008/layout/LinedList"/>
    <dgm:cxn modelId="{259CE4B2-1549-464B-B353-8308FEEFA937}" type="presParOf" srcId="{DDE1E4F8-4A41-48E2-BFEA-763151900E4E}" destId="{39CE0ABA-298E-43E9-B5CA-ECC8A6C38B73}" srcOrd="5" destOrd="0" presId="urn:microsoft.com/office/officeart/2008/layout/LinedList"/>
    <dgm:cxn modelId="{D10218D7-4433-4DD0-8027-4EE0A2CFA66A}" type="presParOf" srcId="{39CE0ABA-298E-43E9-B5CA-ECC8A6C38B73}" destId="{5BDA5E1B-EA5E-4C80-976B-9D70E413694C}" srcOrd="0" destOrd="0" presId="urn:microsoft.com/office/officeart/2008/layout/LinedList"/>
    <dgm:cxn modelId="{88C5E468-7F47-46D4-BD55-D3042A9A3136}" type="presParOf" srcId="{39CE0ABA-298E-43E9-B5CA-ECC8A6C38B73}" destId="{2DCDFF81-9FAE-444E-B269-F0034DCB88B3}" srcOrd="1" destOrd="0" presId="urn:microsoft.com/office/officeart/2008/layout/LinedList"/>
    <dgm:cxn modelId="{AF2A833B-820A-4E73-AC88-04AFFE16A396}" type="presParOf" srcId="{DDE1E4F8-4A41-48E2-BFEA-763151900E4E}" destId="{5677C8D0-142A-4F46-A4F1-F8AEBF65DB7F}" srcOrd="6" destOrd="0" presId="urn:microsoft.com/office/officeart/2008/layout/LinedList"/>
    <dgm:cxn modelId="{D1AB6547-6312-441A-A5D1-B9F6F55C93F7}" type="presParOf" srcId="{DDE1E4F8-4A41-48E2-BFEA-763151900E4E}" destId="{2BC7DC05-F7E4-4F22-B9A3-1F08D9862C63}" srcOrd="7" destOrd="0" presId="urn:microsoft.com/office/officeart/2008/layout/LinedList"/>
    <dgm:cxn modelId="{698E074F-276E-4600-9113-B42F7F2501EF}" type="presParOf" srcId="{2BC7DC05-F7E4-4F22-B9A3-1F08D9862C63}" destId="{D39BBC1E-89A6-47B8-B1D4-48B5785362BA}" srcOrd="0" destOrd="0" presId="urn:microsoft.com/office/officeart/2008/layout/LinedList"/>
    <dgm:cxn modelId="{8F0985A2-59A6-4902-9FF6-AD836AB28D7B}" type="presParOf" srcId="{2BC7DC05-F7E4-4F22-B9A3-1F08D9862C63}" destId="{FA08AD66-9272-451C-9A51-27C9150268E6}" srcOrd="1" destOrd="0" presId="urn:microsoft.com/office/officeart/2008/layout/LinedList"/>
    <dgm:cxn modelId="{1A48C6B5-847E-4407-B2BB-D42FC4AAADBB}" type="presParOf" srcId="{DDE1E4F8-4A41-48E2-BFEA-763151900E4E}" destId="{A4CB38A8-98CF-4257-9736-CF5479726C3D}" srcOrd="8" destOrd="0" presId="urn:microsoft.com/office/officeart/2008/layout/LinedList"/>
    <dgm:cxn modelId="{184DBDF7-B984-4923-9B9C-CB57C9A8EA00}" type="presParOf" srcId="{DDE1E4F8-4A41-48E2-BFEA-763151900E4E}" destId="{DBF3554F-5929-4439-9B6B-B5052D0B2409}" srcOrd="9" destOrd="0" presId="urn:microsoft.com/office/officeart/2008/layout/LinedList"/>
    <dgm:cxn modelId="{EA8C670C-CA15-4BE1-9587-A95C335C9DB6}" type="presParOf" srcId="{DBF3554F-5929-4439-9B6B-B5052D0B2409}" destId="{AA423786-A24A-452D-A937-1C8C4A5BD241}" srcOrd="0" destOrd="0" presId="urn:microsoft.com/office/officeart/2008/layout/LinedList"/>
    <dgm:cxn modelId="{F50E80DA-B546-43AB-8276-31B87F12DE17}" type="presParOf" srcId="{DBF3554F-5929-4439-9B6B-B5052D0B2409}" destId="{2969721B-0FE9-4D5A-BB7C-B2E1D0BA268F}" srcOrd="1" destOrd="0" presId="urn:microsoft.com/office/officeart/2008/layout/LinedList"/>
    <dgm:cxn modelId="{BA9D5151-44B6-4EA3-BE00-EC05A0A44496}" type="presParOf" srcId="{DDE1E4F8-4A41-48E2-BFEA-763151900E4E}" destId="{E44CDD2E-AC90-4C52-9565-1FA825466FAD}" srcOrd="10" destOrd="0" presId="urn:microsoft.com/office/officeart/2008/layout/LinedList"/>
    <dgm:cxn modelId="{41D54E01-519E-472F-91C5-16E985453A9E}" type="presParOf" srcId="{DDE1E4F8-4A41-48E2-BFEA-763151900E4E}" destId="{D042EA34-9184-4492-A3FF-EA91DDB09C8A}" srcOrd="11" destOrd="0" presId="urn:microsoft.com/office/officeart/2008/layout/LinedList"/>
    <dgm:cxn modelId="{BB63AA1D-8EA8-4D45-BFAB-4EEDC0D45043}" type="presParOf" srcId="{D042EA34-9184-4492-A3FF-EA91DDB09C8A}" destId="{B6304747-0CC6-4F2C-AFC9-E8C0C0EF904A}" srcOrd="0" destOrd="0" presId="urn:microsoft.com/office/officeart/2008/layout/LinedList"/>
    <dgm:cxn modelId="{ED6C89C9-F71E-41AE-B389-91109C8717FC}" type="presParOf" srcId="{D042EA34-9184-4492-A3FF-EA91DDB09C8A}" destId="{5BA57347-5849-4FB7-BA5D-970404C40D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6DF3C-D71F-4CEB-833B-519748BA9BB5}">
      <dsp:nvSpPr>
        <dsp:cNvPr id="0" name=""/>
        <dsp:cNvSpPr/>
      </dsp:nvSpPr>
      <dsp:spPr>
        <a:xfrm>
          <a:off x="0" y="461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FAD00-88C8-488D-A356-C5F13428A313}">
      <dsp:nvSpPr>
        <dsp:cNvPr id="0" name=""/>
        <dsp:cNvSpPr/>
      </dsp:nvSpPr>
      <dsp:spPr>
        <a:xfrm>
          <a:off x="0" y="461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Нравится будущая профессия 	</a:t>
          </a:r>
          <a:endParaRPr lang="ru-RU" sz="1400" kern="1200" dirty="0"/>
        </a:p>
      </dsp:txBody>
      <dsp:txXfrm>
        <a:off x="0" y="461"/>
        <a:ext cx="4245429" cy="377642"/>
      </dsp:txXfrm>
    </dsp:sp>
    <dsp:sp modelId="{DFFA2EE6-773E-4A66-9643-DB80B4852EA7}">
      <dsp:nvSpPr>
        <dsp:cNvPr id="0" name=""/>
        <dsp:cNvSpPr/>
      </dsp:nvSpPr>
      <dsp:spPr>
        <a:xfrm>
          <a:off x="0" y="378103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D7E88-D5D0-4D4E-A633-796BC78E3F9D}">
      <dsp:nvSpPr>
        <dsp:cNvPr id="0" name=""/>
        <dsp:cNvSpPr/>
      </dsp:nvSpPr>
      <dsp:spPr>
        <a:xfrm>
          <a:off x="0" y="378103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Настояли родители 	</a:t>
          </a:r>
          <a:endParaRPr lang="ru-RU" sz="1400" kern="1200" dirty="0"/>
        </a:p>
      </dsp:txBody>
      <dsp:txXfrm>
        <a:off x="0" y="378103"/>
        <a:ext cx="4245429" cy="377642"/>
      </dsp:txXfrm>
    </dsp:sp>
    <dsp:sp modelId="{B3401684-7721-4C4E-B01E-25A5996A0A7E}">
      <dsp:nvSpPr>
        <dsp:cNvPr id="0" name=""/>
        <dsp:cNvSpPr/>
      </dsp:nvSpPr>
      <dsp:spPr>
        <a:xfrm>
          <a:off x="0" y="755745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4066D-D0DB-4707-9390-3A53EADADFEE}">
      <dsp:nvSpPr>
        <dsp:cNvPr id="0" name=""/>
        <dsp:cNvSpPr/>
      </dsp:nvSpPr>
      <dsp:spPr>
        <a:xfrm>
          <a:off x="0" y="755745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 компанию с друзьями 	</a:t>
          </a:r>
          <a:endParaRPr lang="ru-RU" sz="1400" kern="1200" dirty="0"/>
        </a:p>
      </dsp:txBody>
      <dsp:txXfrm>
        <a:off x="0" y="755745"/>
        <a:ext cx="4245429" cy="377642"/>
      </dsp:txXfrm>
    </dsp:sp>
    <dsp:sp modelId="{76EA990C-3CA3-4FFC-9039-F07E86861899}">
      <dsp:nvSpPr>
        <dsp:cNvPr id="0" name=""/>
        <dsp:cNvSpPr/>
      </dsp:nvSpPr>
      <dsp:spPr>
        <a:xfrm>
          <a:off x="0" y="1133387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9AF42-5BB4-4335-9A01-BB569B43BC21}">
      <dsp:nvSpPr>
        <dsp:cNvPr id="0" name=""/>
        <dsp:cNvSpPr/>
      </dsp:nvSpPr>
      <dsp:spPr>
        <a:xfrm>
          <a:off x="0" y="1133387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 диплом/ образование 	</a:t>
          </a:r>
          <a:endParaRPr lang="ru-RU" sz="1400" kern="1200" dirty="0"/>
        </a:p>
      </dsp:txBody>
      <dsp:txXfrm>
        <a:off x="0" y="1133387"/>
        <a:ext cx="4245429" cy="377642"/>
      </dsp:txXfrm>
    </dsp:sp>
    <dsp:sp modelId="{387759FF-BAF1-484B-A2D7-4A9FD1312991}">
      <dsp:nvSpPr>
        <dsp:cNvPr id="0" name=""/>
        <dsp:cNvSpPr/>
      </dsp:nvSpPr>
      <dsp:spPr>
        <a:xfrm>
          <a:off x="0" y="1511029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67515-7C6C-4487-AA27-C88F491C4F1E}">
      <dsp:nvSpPr>
        <dsp:cNvPr id="0" name=""/>
        <dsp:cNvSpPr/>
      </dsp:nvSpPr>
      <dsp:spPr>
        <a:xfrm>
          <a:off x="0" y="1511029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Рекомендации друзей, которые учились в колледже	</a:t>
          </a:r>
          <a:endParaRPr lang="ru-RU" sz="1400" kern="1200" dirty="0"/>
        </a:p>
      </dsp:txBody>
      <dsp:txXfrm>
        <a:off x="0" y="1511029"/>
        <a:ext cx="4245429" cy="377642"/>
      </dsp:txXfrm>
    </dsp:sp>
    <dsp:sp modelId="{E70BC07F-6FB2-4075-884A-B6CD07A46944}">
      <dsp:nvSpPr>
        <dsp:cNvPr id="0" name=""/>
        <dsp:cNvSpPr/>
      </dsp:nvSpPr>
      <dsp:spPr>
        <a:xfrm>
          <a:off x="0" y="1888671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B7F56-911C-4E8E-9429-E494B1FE3F7F}">
      <dsp:nvSpPr>
        <dsp:cNvPr id="0" name=""/>
        <dsp:cNvSpPr/>
      </dsp:nvSpPr>
      <dsp:spPr>
        <a:xfrm>
          <a:off x="0" y="1888671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Возможность бесплатного обучения 	</a:t>
          </a:r>
          <a:endParaRPr lang="ru-RU" sz="1400" kern="1200" dirty="0"/>
        </a:p>
      </dsp:txBody>
      <dsp:txXfrm>
        <a:off x="0" y="1888671"/>
        <a:ext cx="4245429" cy="377642"/>
      </dsp:txXfrm>
    </dsp:sp>
    <dsp:sp modelId="{54C0BE3A-F66D-4EDA-8604-3E37C3F39FD1}">
      <dsp:nvSpPr>
        <dsp:cNvPr id="0" name=""/>
        <dsp:cNvSpPr/>
      </dsp:nvSpPr>
      <dsp:spPr>
        <a:xfrm>
          <a:off x="0" y="2266313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AE435-7356-4DD7-BBF6-8F9AD8750534}">
      <dsp:nvSpPr>
        <dsp:cNvPr id="0" name=""/>
        <dsp:cNvSpPr/>
      </dsp:nvSpPr>
      <dsp:spPr>
        <a:xfrm>
          <a:off x="0" y="2266313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Был низкий проходной балл	</a:t>
          </a:r>
          <a:endParaRPr lang="ru-RU" sz="1400" kern="1200" dirty="0"/>
        </a:p>
      </dsp:txBody>
      <dsp:txXfrm>
        <a:off x="0" y="2266313"/>
        <a:ext cx="4245429" cy="377642"/>
      </dsp:txXfrm>
    </dsp:sp>
    <dsp:sp modelId="{A7D04CAC-4799-4A98-ACDF-D147437E7C56}">
      <dsp:nvSpPr>
        <dsp:cNvPr id="0" name=""/>
        <dsp:cNvSpPr/>
      </dsp:nvSpPr>
      <dsp:spPr>
        <a:xfrm>
          <a:off x="0" y="2643955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8C448-D528-4B53-A18F-313F87536EA4}">
      <dsp:nvSpPr>
        <dsp:cNvPr id="0" name=""/>
        <dsp:cNvSpPr/>
      </dsp:nvSpPr>
      <dsp:spPr>
        <a:xfrm>
          <a:off x="0" y="2643955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Близость к месту жительства	</a:t>
          </a:r>
          <a:endParaRPr lang="ru-RU" sz="1400" kern="1200" dirty="0"/>
        </a:p>
      </dsp:txBody>
      <dsp:txXfrm>
        <a:off x="0" y="2643955"/>
        <a:ext cx="4245429" cy="377642"/>
      </dsp:txXfrm>
    </dsp:sp>
    <dsp:sp modelId="{7D40A939-160C-4068-8AD8-F36EC01097BF}">
      <dsp:nvSpPr>
        <dsp:cNvPr id="0" name=""/>
        <dsp:cNvSpPr/>
      </dsp:nvSpPr>
      <dsp:spPr>
        <a:xfrm>
          <a:off x="0" y="3021597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1731-40B1-43D3-85C8-DA561C69B8E0}">
      <dsp:nvSpPr>
        <dsp:cNvPr id="0" name=""/>
        <dsp:cNvSpPr/>
      </dsp:nvSpPr>
      <dsp:spPr>
        <a:xfrm>
          <a:off x="0" y="3021597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Нежелание продолжать учёбу в школе	</a:t>
          </a:r>
          <a:endParaRPr lang="ru-RU" sz="1400" kern="1200" dirty="0"/>
        </a:p>
      </dsp:txBody>
      <dsp:txXfrm>
        <a:off x="0" y="3021597"/>
        <a:ext cx="4245429" cy="377642"/>
      </dsp:txXfrm>
    </dsp:sp>
    <dsp:sp modelId="{9346B4EB-FFEA-44F8-B7A2-7F14AE49B7F6}">
      <dsp:nvSpPr>
        <dsp:cNvPr id="0" name=""/>
        <dsp:cNvSpPr/>
      </dsp:nvSpPr>
      <dsp:spPr>
        <a:xfrm>
          <a:off x="0" y="3399239"/>
          <a:ext cx="4245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475F1-6854-4D07-8405-9E9F1C1D3795}">
      <dsp:nvSpPr>
        <dsp:cNvPr id="0" name=""/>
        <dsp:cNvSpPr/>
      </dsp:nvSpPr>
      <dsp:spPr>
        <a:xfrm>
          <a:off x="0" y="3399239"/>
          <a:ext cx="4245429" cy="37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Стремление к самостоятельности	</a:t>
          </a:r>
          <a:endParaRPr lang="ru-RU" sz="1400" kern="1200" dirty="0"/>
        </a:p>
      </dsp:txBody>
      <dsp:txXfrm>
        <a:off x="0" y="3399239"/>
        <a:ext cx="4245429" cy="377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710E-9DD2-44CF-9FFF-A444C45D7C24}">
      <dsp:nvSpPr>
        <dsp:cNvPr id="0" name=""/>
        <dsp:cNvSpPr/>
      </dsp:nvSpPr>
      <dsp:spPr>
        <a:xfrm>
          <a:off x="0" y="1429"/>
          <a:ext cx="449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C550A-C66A-469B-BC5C-7660FED9AC5B}">
      <dsp:nvSpPr>
        <dsp:cNvPr id="0" name=""/>
        <dsp:cNvSpPr/>
      </dsp:nvSpPr>
      <dsp:spPr>
        <a:xfrm>
          <a:off x="0" y="1429"/>
          <a:ext cx="4495800" cy="48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Вижу перспективность или престижность профессии	</a:t>
          </a:r>
          <a:endParaRPr lang="ru-RU" sz="1300" kern="1200" dirty="0"/>
        </a:p>
      </dsp:txBody>
      <dsp:txXfrm>
        <a:off x="0" y="1429"/>
        <a:ext cx="4495800" cy="487566"/>
      </dsp:txXfrm>
    </dsp:sp>
    <dsp:sp modelId="{7CF16EB0-6B63-40D1-A204-D777F3050B1F}">
      <dsp:nvSpPr>
        <dsp:cNvPr id="0" name=""/>
        <dsp:cNvSpPr/>
      </dsp:nvSpPr>
      <dsp:spPr>
        <a:xfrm>
          <a:off x="0" y="488996"/>
          <a:ext cx="449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2FC2D-4C20-41E7-B201-3B63362ACF67}">
      <dsp:nvSpPr>
        <dsp:cNvPr id="0" name=""/>
        <dsp:cNvSpPr/>
      </dsp:nvSpPr>
      <dsp:spPr>
        <a:xfrm>
          <a:off x="0" y="488996"/>
          <a:ext cx="4495800" cy="48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Высокий уровень заработной платы в будущем	</a:t>
          </a:r>
          <a:endParaRPr lang="ru-RU" sz="1300" kern="1200" dirty="0"/>
        </a:p>
      </dsp:txBody>
      <dsp:txXfrm>
        <a:off x="0" y="488996"/>
        <a:ext cx="4495800" cy="487566"/>
      </dsp:txXfrm>
    </dsp:sp>
    <dsp:sp modelId="{29BA6F57-1B7A-4D42-AE44-DBAD9C25F9D7}">
      <dsp:nvSpPr>
        <dsp:cNvPr id="0" name=""/>
        <dsp:cNvSpPr/>
      </dsp:nvSpPr>
      <dsp:spPr>
        <a:xfrm>
          <a:off x="0" y="976562"/>
          <a:ext cx="449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A5E1B-EA5E-4C80-976B-9D70E413694C}">
      <dsp:nvSpPr>
        <dsp:cNvPr id="0" name=""/>
        <dsp:cNvSpPr/>
      </dsp:nvSpPr>
      <dsp:spPr>
        <a:xfrm>
          <a:off x="0" y="976562"/>
          <a:ext cx="4495800" cy="48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Считаю, что у меня есть способности в этой сфере	</a:t>
          </a:r>
          <a:endParaRPr lang="ru-RU" sz="1300" kern="1200" dirty="0"/>
        </a:p>
      </dsp:txBody>
      <dsp:txXfrm>
        <a:off x="0" y="976562"/>
        <a:ext cx="4495800" cy="487566"/>
      </dsp:txXfrm>
    </dsp:sp>
    <dsp:sp modelId="{5677C8D0-142A-4F46-A4F1-F8AEBF65DB7F}">
      <dsp:nvSpPr>
        <dsp:cNvPr id="0" name=""/>
        <dsp:cNvSpPr/>
      </dsp:nvSpPr>
      <dsp:spPr>
        <a:xfrm>
          <a:off x="0" y="1464128"/>
          <a:ext cx="449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BBC1E-89A6-47B8-B1D4-48B5785362BA}">
      <dsp:nvSpPr>
        <dsp:cNvPr id="0" name=""/>
        <dsp:cNvSpPr/>
      </dsp:nvSpPr>
      <dsp:spPr>
        <a:xfrm>
          <a:off x="0" y="1464128"/>
          <a:ext cx="4495800" cy="48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Семейные традиции, личный пример родителей 	</a:t>
          </a:r>
          <a:endParaRPr lang="ru-RU" sz="1300" kern="1200" dirty="0"/>
        </a:p>
      </dsp:txBody>
      <dsp:txXfrm>
        <a:off x="0" y="1464128"/>
        <a:ext cx="4495800" cy="487566"/>
      </dsp:txXfrm>
    </dsp:sp>
    <dsp:sp modelId="{A4CB38A8-98CF-4257-9736-CF5479726C3D}">
      <dsp:nvSpPr>
        <dsp:cNvPr id="0" name=""/>
        <dsp:cNvSpPr/>
      </dsp:nvSpPr>
      <dsp:spPr>
        <a:xfrm>
          <a:off x="0" y="1951694"/>
          <a:ext cx="449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23786-A24A-452D-A937-1C8C4A5BD241}">
      <dsp:nvSpPr>
        <dsp:cNvPr id="0" name=""/>
        <dsp:cNvSpPr/>
      </dsp:nvSpPr>
      <dsp:spPr>
        <a:xfrm>
          <a:off x="0" y="1951694"/>
          <a:ext cx="4495800" cy="48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Мои увлечения и интересы были связаны с будущей профессией 	</a:t>
          </a:r>
          <a:endParaRPr lang="ru-RU" sz="1300" kern="1200" dirty="0"/>
        </a:p>
      </dsp:txBody>
      <dsp:txXfrm>
        <a:off x="0" y="1951694"/>
        <a:ext cx="4495800" cy="487566"/>
      </dsp:txXfrm>
    </dsp:sp>
    <dsp:sp modelId="{E44CDD2E-AC90-4C52-9565-1FA825466FAD}">
      <dsp:nvSpPr>
        <dsp:cNvPr id="0" name=""/>
        <dsp:cNvSpPr/>
      </dsp:nvSpPr>
      <dsp:spPr>
        <a:xfrm>
          <a:off x="0" y="2439260"/>
          <a:ext cx="449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04747-0CC6-4F2C-AFC9-E8C0C0EF904A}">
      <dsp:nvSpPr>
        <dsp:cNvPr id="0" name=""/>
        <dsp:cNvSpPr/>
      </dsp:nvSpPr>
      <dsp:spPr>
        <a:xfrm>
          <a:off x="0" y="2439260"/>
          <a:ext cx="4495800" cy="48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Ее выбрали мои друзья	</a:t>
          </a:r>
          <a:endParaRPr lang="ru-RU" sz="1300" kern="1200" dirty="0"/>
        </a:p>
      </dsp:txBody>
      <dsp:txXfrm>
        <a:off x="0" y="2439260"/>
        <a:ext cx="4495800" cy="487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24.12.2024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7113B3D2-F13A-4A39-AE43-B7B6782E9907}"/>
              </a:ext>
            </a:extLst>
          </p:cNvPr>
          <p:cNvGrpSpPr/>
          <p:nvPr userDrawn="1"/>
        </p:nvGrpSpPr>
        <p:grpSpPr>
          <a:xfrm>
            <a:off x="0" y="-3560"/>
            <a:ext cx="4614945" cy="2277032"/>
            <a:chOff x="5846381" y="394717"/>
            <a:chExt cx="4614945" cy="2277032"/>
          </a:xfrm>
        </p:grpSpPr>
        <p:grpSp>
          <p:nvGrpSpPr>
            <p:cNvPr id="32" name="Группа 31">
              <a:extLst>
                <a:ext uri="{FF2B5EF4-FFF2-40B4-BE49-F238E27FC236}">
                  <a16:creationId xmlns="" xmlns:a16="http://schemas.microsoft.com/office/drawing/2014/main" id="{994BDE13-3187-451B-A4F0-364C5D326B46}"/>
                </a:ext>
              </a:extLst>
            </p:cNvPr>
            <p:cNvGrpSpPr/>
            <p:nvPr/>
          </p:nvGrpSpPr>
          <p:grpSpPr>
            <a:xfrm>
              <a:off x="5846381" y="394717"/>
              <a:ext cx="4614945" cy="2277032"/>
              <a:chOff x="1602375" y="1167382"/>
              <a:chExt cx="8663289" cy="4660394"/>
            </a:xfrm>
          </p:grpSpPr>
          <p:grpSp>
            <p:nvGrpSpPr>
              <p:cNvPr id="34" name="Группа 33">
                <a:extLst>
                  <a:ext uri="{FF2B5EF4-FFF2-40B4-BE49-F238E27FC236}">
                    <a16:creationId xmlns="" xmlns:a16="http://schemas.microsoft.com/office/drawing/2014/main" id="{6842DB30-38B3-4BBF-8C00-28CF74B8FFE6}"/>
                  </a:ext>
                </a:extLst>
              </p:cNvPr>
              <p:cNvGrpSpPr/>
              <p:nvPr/>
            </p:nvGrpSpPr>
            <p:grpSpPr>
              <a:xfrm>
                <a:off x="1602375" y="1167382"/>
                <a:ext cx="8663289" cy="4660394"/>
                <a:chOff x="0" y="385571"/>
                <a:chExt cx="8530547" cy="4520186"/>
              </a:xfrm>
            </p:grpSpPr>
            <p:pic>
              <p:nvPicPr>
                <p:cNvPr id="43" name="Рисунок 42">
                  <a:extLst>
                    <a:ext uri="{FF2B5EF4-FFF2-40B4-BE49-F238E27FC236}">
                      <a16:creationId xmlns="" xmlns:a16="http://schemas.microsoft.com/office/drawing/2014/main" id="{55ACB5F1-DB5F-4834-B122-E456EF466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85571"/>
                  <a:ext cx="8530547" cy="452018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44" name="Группа 43">
                  <a:extLst>
                    <a:ext uri="{FF2B5EF4-FFF2-40B4-BE49-F238E27FC236}">
                      <a16:creationId xmlns="" xmlns:a16="http://schemas.microsoft.com/office/drawing/2014/main" id="{D913C58E-D631-435E-9ACF-F738C34486A8}"/>
                    </a:ext>
                  </a:extLst>
                </p:cNvPr>
                <p:cNvGrpSpPr/>
                <p:nvPr/>
              </p:nvGrpSpPr>
              <p:grpSpPr>
                <a:xfrm>
                  <a:off x="1957946" y="916038"/>
                  <a:ext cx="4449779" cy="3082597"/>
                  <a:chOff x="1957946" y="916038"/>
                  <a:chExt cx="4449779" cy="3082597"/>
                </a:xfrm>
              </p:grpSpPr>
              <p:sp>
                <p:nvSpPr>
                  <p:cNvPr id="45" name="Овал 44">
                    <a:extLst>
                      <a:ext uri="{FF2B5EF4-FFF2-40B4-BE49-F238E27FC236}">
                        <a16:creationId xmlns="" xmlns:a16="http://schemas.microsoft.com/office/drawing/2014/main" id="{BC3A5220-C019-4495-8D9F-F442ABB2E7EF}"/>
                      </a:ext>
                    </a:extLst>
                  </p:cNvPr>
                  <p:cNvSpPr/>
                  <p:nvPr/>
                </p:nvSpPr>
                <p:spPr>
                  <a:xfrm>
                    <a:off x="2065508" y="150022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" name="Овал 45">
                    <a:extLst>
                      <a:ext uri="{FF2B5EF4-FFF2-40B4-BE49-F238E27FC236}">
                        <a16:creationId xmlns="" xmlns:a16="http://schemas.microsoft.com/office/drawing/2014/main" id="{CC20822E-CBBF-42B1-871B-9A2BF73F646D}"/>
                      </a:ext>
                    </a:extLst>
                  </p:cNvPr>
                  <p:cNvSpPr/>
                  <p:nvPr/>
                </p:nvSpPr>
                <p:spPr>
                  <a:xfrm>
                    <a:off x="3690084" y="91603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" name="Овал 46">
                    <a:extLst>
                      <a:ext uri="{FF2B5EF4-FFF2-40B4-BE49-F238E27FC236}">
                        <a16:creationId xmlns="" xmlns:a16="http://schemas.microsoft.com/office/drawing/2014/main" id="{0F62C2E5-BF59-4E8E-9729-0D8011E81511}"/>
                      </a:ext>
                    </a:extLst>
                  </p:cNvPr>
                  <p:cNvSpPr/>
                  <p:nvPr/>
                </p:nvSpPr>
                <p:spPr>
                  <a:xfrm>
                    <a:off x="3323874" y="2338088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Овал 47">
                    <a:extLst>
                      <a:ext uri="{FF2B5EF4-FFF2-40B4-BE49-F238E27FC236}">
                        <a16:creationId xmlns="" xmlns:a16="http://schemas.microsoft.com/office/drawing/2014/main" id="{42A74456-E518-416E-BBB3-D33DD0AFACCA}"/>
                      </a:ext>
                    </a:extLst>
                  </p:cNvPr>
                  <p:cNvSpPr/>
                  <p:nvPr/>
                </p:nvSpPr>
                <p:spPr>
                  <a:xfrm>
                    <a:off x="1957946" y="315179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Овал 48">
                    <a:extLst>
                      <a:ext uri="{FF2B5EF4-FFF2-40B4-BE49-F238E27FC236}">
                        <a16:creationId xmlns="" xmlns:a16="http://schemas.microsoft.com/office/drawing/2014/main" id="{C5C062F9-5F13-48BD-9164-316DF7AAF811}"/>
                      </a:ext>
                    </a:extLst>
                  </p:cNvPr>
                  <p:cNvSpPr/>
                  <p:nvPr/>
                </p:nvSpPr>
                <p:spPr>
                  <a:xfrm>
                    <a:off x="2682756" y="3599592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Овал 49">
                    <a:extLst>
                      <a:ext uri="{FF2B5EF4-FFF2-40B4-BE49-F238E27FC236}">
                        <a16:creationId xmlns="" xmlns:a16="http://schemas.microsoft.com/office/drawing/2014/main" id="{520F5699-D91E-4257-B0A0-A05D887098F2}"/>
                      </a:ext>
                    </a:extLst>
                  </p:cNvPr>
                  <p:cNvSpPr/>
                  <p:nvPr/>
                </p:nvSpPr>
                <p:spPr>
                  <a:xfrm>
                    <a:off x="5997546" y="374262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Овал 50">
                    <a:extLst>
                      <a:ext uri="{FF2B5EF4-FFF2-40B4-BE49-F238E27FC236}">
                        <a16:creationId xmlns="" xmlns:a16="http://schemas.microsoft.com/office/drawing/2014/main" id="{4A98156E-E6E1-402D-B36A-2B409AE60090}"/>
                      </a:ext>
                    </a:extLst>
                  </p:cNvPr>
                  <p:cNvSpPr/>
                  <p:nvPr/>
                </p:nvSpPr>
                <p:spPr>
                  <a:xfrm>
                    <a:off x="4351904" y="2298643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Овал 51">
                    <a:extLst>
                      <a:ext uri="{FF2B5EF4-FFF2-40B4-BE49-F238E27FC236}">
                        <a16:creationId xmlns="" xmlns:a16="http://schemas.microsoft.com/office/drawing/2014/main" id="{7B8C74DC-AB3B-4D0B-8D42-3D3EE3B4D6EA}"/>
                      </a:ext>
                    </a:extLst>
                  </p:cNvPr>
                  <p:cNvSpPr/>
                  <p:nvPr/>
                </p:nvSpPr>
                <p:spPr>
                  <a:xfrm>
                    <a:off x="6083399" y="2042821"/>
                    <a:ext cx="283442" cy="256012"/>
                  </a:xfrm>
                  <a:prstGeom prst="ellipse">
                    <a:avLst/>
                  </a:prstGeom>
                  <a:noFill/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Овал 52">
                    <a:extLst>
                      <a:ext uri="{FF2B5EF4-FFF2-40B4-BE49-F238E27FC236}">
                        <a16:creationId xmlns="" xmlns:a16="http://schemas.microsoft.com/office/drawing/2014/main" id="{9365B90B-F4F4-45EA-8EC9-22EBDA58E041}"/>
                      </a:ext>
                    </a:extLst>
                  </p:cNvPr>
                  <p:cNvSpPr/>
                  <p:nvPr/>
                </p:nvSpPr>
                <p:spPr>
                  <a:xfrm>
                    <a:off x="6124283" y="1417863"/>
                    <a:ext cx="283442" cy="256012"/>
                  </a:xfrm>
                  <a:prstGeom prst="ellipse">
                    <a:avLst/>
                  </a:prstGeom>
                  <a:solidFill>
                    <a:srgbClr val="00B402"/>
                  </a:solidFill>
                  <a:ln w="63500">
                    <a:solidFill>
                      <a:srgbClr val="0153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35" name="Рисунок 34">
                <a:extLst>
                  <a:ext uri="{FF2B5EF4-FFF2-40B4-BE49-F238E27FC236}">
                    <a16:creationId xmlns="" xmlns:a16="http://schemas.microsoft.com/office/drawing/2014/main" id="{8E23D683-BB00-4E90-89D1-3D652F05E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0670" y="1984716"/>
                <a:ext cx="578228" cy="5782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4" descr="Белорусский Республиканский Союз Молодежи - mtec.by">
                <a:extLst>
                  <a:ext uri="{FF2B5EF4-FFF2-40B4-BE49-F238E27FC236}">
                    <a16:creationId xmlns="" xmlns:a16="http://schemas.microsoft.com/office/drawing/2014/main" id="{7064CA52-2E66-40BE-AA18-E4D8C774C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r="24574"/>
              <a:stretch/>
            </p:blipFill>
            <p:spPr bwMode="auto">
              <a:xfrm>
                <a:off x="3106293" y="3767119"/>
                <a:ext cx="466306" cy="42295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4" descr="Шляпа выпускника – Бесплатные иконки: образование">
                <a:extLst>
                  <a:ext uri="{FF2B5EF4-FFF2-40B4-BE49-F238E27FC236}">
                    <a16:creationId xmlns="" xmlns:a16="http://schemas.microsoft.com/office/drawing/2014/main" id="{68C3E15D-414E-4B4E-B544-5331B7C51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5" t="19785" r="4425" b="15657"/>
              <a:stretch/>
            </p:blipFill>
            <p:spPr bwMode="auto">
              <a:xfrm>
                <a:off x="5784471" y="2608526"/>
                <a:ext cx="641238" cy="44561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8" descr="здоровый образ жизни люди логотип шаблон вектор значок PNG , органический,  персонаж, зеленый PNG картинки и пнг рисунок для бесплатной загрузки">
                <a:extLst>
                  <a:ext uri="{FF2B5EF4-FFF2-40B4-BE49-F238E27FC236}">
                    <a16:creationId xmlns="" xmlns:a16="http://schemas.microsoft.com/office/drawing/2014/main" id="{852778FE-919F-4FCE-AB7D-26E744A673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80" t="31630" r="24861" b="31038"/>
              <a:stretch/>
            </p:blipFill>
            <p:spPr bwMode="auto">
              <a:xfrm>
                <a:off x="7693247" y="3257710"/>
                <a:ext cx="623501" cy="45945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="" xmlns:a16="http://schemas.microsoft.com/office/drawing/2014/main" id="{D5198795-FACF-4DB2-BE36-5674D4A13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010" y="4333803"/>
                <a:ext cx="736795" cy="460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="" xmlns:a16="http://schemas.microsoft.com/office/drawing/2014/main" id="{8BC76F1B-53A8-42D8-8733-4C4CBE21A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510" y="3021456"/>
                <a:ext cx="566336" cy="5656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="" xmlns:a16="http://schemas.microsoft.com/office/drawing/2014/main" id="{D0A4AA8D-D9BD-4526-BF6C-A29A8A5AD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184" y="3902053"/>
                <a:ext cx="827627" cy="8276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Picture 30" descr="Какие символы ассоциируются у кормянцев с Победой? - Зара над Сожам">
                <a:extLst>
                  <a:ext uri="{FF2B5EF4-FFF2-40B4-BE49-F238E27FC236}">
                    <a16:creationId xmlns="" xmlns:a16="http://schemas.microsoft.com/office/drawing/2014/main" id="{09C3F42E-6C36-46C7-9692-365E15DEA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977" y="1738402"/>
                <a:ext cx="1073801" cy="77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263E2AD9-C7DD-4E69-A31E-2329A5CD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258" y="1190843"/>
              <a:ext cx="428786" cy="630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45C188DA-E0A9-4A4A-A632-FBA3E96CE9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7"/>
          <a:stretch/>
        </p:blipFill>
        <p:spPr bwMode="auto">
          <a:xfrm>
            <a:off x="3494840" y="629288"/>
            <a:ext cx="242386" cy="2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399341" y="4329126"/>
            <a:ext cx="4549966" cy="125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i="1" dirty="0">
                <a:sym typeface="Arial"/>
              </a:rPr>
              <a:t>(</a:t>
            </a:r>
            <a:r>
              <a:rPr lang="ru-RU" b="1" i="1" dirty="0" smtClean="0">
                <a:latin typeface="Arial"/>
                <a:ea typeface="Arial"/>
                <a:cs typeface="Arial"/>
                <a:sym typeface="Arial"/>
              </a:rPr>
              <a:t>основы </a:t>
            </a: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профессионального выбора; встречи с молодыми профессионалами с активной гражданской </a:t>
            </a:r>
            <a:r>
              <a:rPr lang="ru-RU" b="1" i="1" dirty="0" smtClean="0">
                <a:latin typeface="Arial"/>
                <a:ea typeface="Arial"/>
                <a:cs typeface="Arial"/>
                <a:sym typeface="Arial"/>
              </a:rPr>
              <a:t>позицией)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399341" y="2962126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Путь к успеху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2021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Декабрь,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2024 год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FE6E3A30-0A14-489D-A245-53966E04CF12}"/>
              </a:ext>
            </a:extLst>
          </p:cNvPr>
          <p:cNvGrpSpPr/>
          <p:nvPr/>
        </p:nvGrpSpPr>
        <p:grpSpPr>
          <a:xfrm>
            <a:off x="419269" y="2064326"/>
            <a:ext cx="6180975" cy="3562604"/>
            <a:chOff x="419269" y="2064326"/>
            <a:chExt cx="6180975" cy="3562604"/>
          </a:xfrm>
        </p:grpSpPr>
        <p:graphicFrame>
          <p:nvGraphicFramePr>
            <p:cNvPr id="22" name="Объект 21">
              <a:extLst>
                <a:ext uri="{FF2B5EF4-FFF2-40B4-BE49-F238E27FC236}">
                  <a16:creationId xmlns="" xmlns:a16="http://schemas.microsoft.com/office/drawing/2014/main" id="{DFD62628-33C5-4E10-92F0-AE75D3DBA0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983968"/>
                </p:ext>
              </p:extLst>
            </p:nvPr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Image" r:id="rId4" imgW="8241120" imgH="4749120" progId="Photoshop.Image.25">
                    <p:embed/>
                  </p:oleObj>
                </mc:Choice>
                <mc:Fallback>
                  <p:oleObj name="Image" r:id="rId4" imgW="8241120" imgH="4749120" progId="Photoshop.Image.25">
                    <p:embed/>
                    <p:pic>
                      <p:nvPicPr>
                        <p:cNvPr id="2" name="Объект 1">
                          <a:extLst>
                            <a:ext uri="{FF2B5EF4-FFF2-40B4-BE49-F238E27FC236}">
                              <a16:creationId xmlns="" xmlns:a16="http://schemas.microsoft.com/office/drawing/2014/main" id="{32D7E62A-DEA4-46F0-BB89-B6F656E1CE8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912A85C4-D36A-4D81-9B4E-08D212C070C9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0105DAE-3164-4032-9DD5-B8C9B85C7FD0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5B97D602-5451-461C-9A2A-34036065AF06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226BF59F-90C0-46B2-BA7B-DB72DAA5C97B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7C89BFE1-0F4E-4BEF-9E5A-98AF8FB9851D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8796A7C-8934-4897-95E4-365110F90C18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F41BB8A-4FFB-4B94-8B97-A93C74E2C267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4830DFF-11AC-44D1-8EAA-6F58EF75B50E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9EBF74D7-FF26-468E-9A43-18524776EF98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80D41A9-5DF9-479E-9254-F8D5FB8F2F91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7F4FBCDA-BA1C-4127-931B-8A39E430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856" y="4787967"/>
              <a:ext cx="420842" cy="42084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787" y="1867622"/>
            <a:ext cx="153632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32514" y="565667"/>
            <a:ext cx="6843301" cy="1055914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Давайте порассуждаем</a:t>
            </a:r>
            <a:r>
              <a:rPr lang="x-none" sz="4000" b="1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x-none" sz="4000" b="1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82600022"/>
              </p:ext>
            </p:extLst>
          </p:nvPr>
        </p:nvGraphicFramePr>
        <p:xfrm>
          <a:off x="587827" y="2928257"/>
          <a:ext cx="4245429" cy="377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7828" y="2373477"/>
            <a:ext cx="3995057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Почему Вы поступили в колледж?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962676153"/>
              </p:ext>
            </p:extLst>
          </p:nvPr>
        </p:nvGraphicFramePr>
        <p:xfrm>
          <a:off x="5355772" y="1894114"/>
          <a:ext cx="4495800" cy="292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1" y="1436915"/>
            <a:ext cx="490945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Почему Вы выбрали именно эту профессию?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11" y="2169721"/>
            <a:ext cx="17065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07" y="4552950"/>
            <a:ext cx="3401785" cy="1727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6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54" t="26745"/>
          <a:stretch/>
        </p:blipFill>
        <p:spPr>
          <a:xfrm>
            <a:off x="804290" y="2362200"/>
            <a:ext cx="10145528" cy="4196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6315" y="707571"/>
            <a:ext cx="7500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Times New Roman"/>
              </a:rPr>
              <a:t>Почему формула выбора профессии «хочу-могу-надо» считается оптимальной для успешного профессионального самоопределения?</a:t>
            </a:r>
            <a:endParaRPr lang="ru-RU" sz="2400" b="1" dirty="0">
              <a:solidFill>
                <a:srgbClr val="002060"/>
              </a:solidFill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90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6" name="Прямоугольник 5"/>
          <p:cNvSpPr/>
          <p:nvPr/>
        </p:nvSpPr>
        <p:spPr>
          <a:xfrm>
            <a:off x="3052293" y="2457808"/>
            <a:ext cx="908432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Особая гордость – одаренная молодежь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33" y="240768"/>
            <a:ext cx="3774113" cy="221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2" y="3187456"/>
            <a:ext cx="4274532" cy="28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032" y="3064646"/>
            <a:ext cx="2768956" cy="26673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1996 г. учрежден специальный фонд Президента по социальной поддержке одаренных учащихся и студентов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25040" y="3074324"/>
            <a:ext cx="1672548" cy="6907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более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20 тыс. человек</a:t>
            </a:r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495310" y="331649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9958668" y="3794818"/>
            <a:ext cx="1862408" cy="841364"/>
            <a:chOff x="9790176" y="3590249"/>
            <a:chExt cx="1996612" cy="9144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790176" y="3590249"/>
              <a:ext cx="1996612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901521" y="3862783"/>
              <a:ext cx="18770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1600" b="1" dirty="0" err="1">
                  <a:solidFill>
                    <a:schemeClr val="accent1">
                      <a:lumMod val="50000"/>
                    </a:schemeClr>
                  </a:solidFill>
                </a:rPr>
                <a:t>ТехноИнтеллект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» 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692925" y="4678333"/>
            <a:ext cx="1839608" cy="798476"/>
            <a:chOff x="9634361" y="4020842"/>
            <a:chExt cx="1996612" cy="914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634361" y="4020842"/>
              <a:ext cx="1996612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683477" y="4283846"/>
              <a:ext cx="19195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«Таланты XXI века»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790176" y="5476809"/>
            <a:ext cx="1996612" cy="926927"/>
            <a:chOff x="8171014" y="5369577"/>
            <a:chExt cx="1996612" cy="92692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8171014" y="5382104"/>
              <a:ext cx="1996612" cy="914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39506" y="5369577"/>
              <a:ext cx="1659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«Через творчество - к мастерству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»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8525040" y="399470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555786" y="4658513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8248975" y="5675808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6" y="117678"/>
            <a:ext cx="3405585" cy="164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317" y="167425"/>
            <a:ext cx="9152461" cy="13605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V Республиканский конкурс профессионального мастерства «</a:t>
            </a:r>
            <a:r>
              <a:rPr lang="en-US" sz="3200" b="1" dirty="0">
                <a:solidFill>
                  <a:srgbClr val="002060"/>
                </a:solidFill>
              </a:rPr>
              <a:t>Prof</a:t>
            </a:r>
            <a:r>
              <a:rPr lang="ru-RU" sz="3200" b="1" dirty="0" err="1">
                <a:solidFill>
                  <a:srgbClr val="002060"/>
                </a:solidFill>
              </a:rPr>
              <a:t>Skills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Belarus</a:t>
            </a:r>
            <a:r>
              <a:rPr lang="ru-RU" sz="3200" b="1" dirty="0">
                <a:solidFill>
                  <a:srgbClr val="002060"/>
                </a:solidFill>
              </a:rPr>
              <a:t> 2023»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40" y="3051198"/>
            <a:ext cx="201185" cy="85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50" y="4356103"/>
            <a:ext cx="201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25" y="1763149"/>
            <a:ext cx="2016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71" y="1323197"/>
            <a:ext cx="2601232" cy="17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15" y="3732026"/>
            <a:ext cx="27066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0439" y="1536897"/>
            <a:ext cx="17187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7200" dirty="0" smtClean="0">
                <a:solidFill>
                  <a:srgbClr val="E31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ck" panose="020B0502020202020204" pitchFamily="34" charset="-52"/>
              </a:rPr>
              <a:t>3</a:t>
            </a:r>
            <a:r>
              <a:rPr lang="ru-RU" sz="7200" dirty="0" smtClean="0">
                <a:solidFill>
                  <a:srgbClr val="E31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ck" panose="020B0502020202020204" pitchFamily="34" charset="-52"/>
              </a:rPr>
              <a:t>19</a:t>
            </a:r>
            <a:endParaRPr lang="ru-RU" sz="7200" dirty="0">
              <a:solidFill>
                <a:srgbClr val="E31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ck" panose="020B0502020202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4458" y="1738121"/>
            <a:ext cx="2734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 dirty="0">
                <a:solidFill>
                  <a:prstClr val="black"/>
                </a:solidFill>
              </a:rPr>
              <a:t>Участников:</a:t>
            </a:r>
          </a:p>
          <a:p>
            <a:pPr defTabSz="914400"/>
            <a:r>
              <a:rPr lang="ru-RU" sz="1600" kern="0" dirty="0">
                <a:solidFill>
                  <a:prstClr val="black"/>
                </a:solidFill>
              </a:rPr>
              <a:t>-учащиеся и </a:t>
            </a:r>
            <a:r>
              <a:rPr lang="ru-RU" sz="1600" kern="0" dirty="0" smtClean="0">
                <a:solidFill>
                  <a:prstClr val="black"/>
                </a:solidFill>
              </a:rPr>
              <a:t>студенты;</a:t>
            </a:r>
            <a:endParaRPr lang="ru-RU" sz="1600" kern="0" dirty="0">
              <a:solidFill>
                <a:prstClr val="black"/>
              </a:solidFill>
            </a:endParaRPr>
          </a:p>
          <a:p>
            <a:pPr defTabSz="914400"/>
            <a:r>
              <a:rPr lang="ru-RU" sz="1600" kern="0" dirty="0">
                <a:solidFill>
                  <a:prstClr val="black"/>
                </a:solidFill>
              </a:rPr>
              <a:t>-молодые рабочие и специалисты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5425" y="2816430"/>
            <a:ext cx="1490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8000" dirty="0" smtClean="0">
                <a:solidFill>
                  <a:srgbClr val="E31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ck" panose="020B0502020202020204" pitchFamily="34" charset="-52"/>
              </a:rPr>
              <a:t>4</a:t>
            </a:r>
            <a:r>
              <a:rPr lang="ru-RU" sz="8000" dirty="0" smtClean="0">
                <a:solidFill>
                  <a:srgbClr val="E31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ck" panose="020B0502020202020204" pitchFamily="34" charset="-52"/>
              </a:rPr>
              <a:t>9</a:t>
            </a:r>
            <a:endParaRPr lang="ru-RU" sz="8000" dirty="0">
              <a:solidFill>
                <a:srgbClr val="E31E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vanteTck" panose="020B0502020202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2714" y="3154983"/>
            <a:ext cx="1929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конкурсных компетенций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913" y="5867400"/>
            <a:ext cx="1176178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мае 2025 года состоится VI Республиканский конкурс профессионального мастерства «</a:t>
            </a:r>
            <a:r>
              <a:rPr lang="ru-RU" sz="2400" dirty="0" err="1">
                <a:solidFill>
                  <a:srgbClr val="002060"/>
                </a:solidFill>
              </a:rPr>
              <a:t>ProfSkills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Belarus</a:t>
            </a:r>
            <a:r>
              <a:rPr lang="ru-RU" sz="2400" dirty="0">
                <a:solidFill>
                  <a:srgbClr val="002060"/>
                </a:solidFill>
              </a:rPr>
              <a:t> 2025»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3" y="4139869"/>
            <a:ext cx="5638801" cy="158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92313" y="4123803"/>
            <a:ext cx="973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8000" dirty="0">
                <a:solidFill>
                  <a:srgbClr val="E31E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vanteTck" panose="020B0502020202020204" pitchFamily="34" charset="-52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24057" y="4461375"/>
            <a:ext cx="1609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Все регионы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Беларуси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26" y="2965101"/>
            <a:ext cx="1363716" cy="102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7" y="1808156"/>
            <a:ext cx="3889851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15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091191" y="5326352"/>
            <a:ext cx="4968608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i="1" dirty="0"/>
              <a:t>преимущества национальной системы профессионального образования; встречи с выпускниками, добившимися успеха</a:t>
            </a:r>
            <a:r>
              <a:rPr lang="ru-RU" dirty="0"/>
              <a:t>)</a:t>
            </a:r>
            <a:endParaRPr lang="ru-RU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091191" y="4111728"/>
            <a:ext cx="5100809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Зову в свою профессию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=""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42249" y="1572628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(январь)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F0B213-2402-432A-AECC-2E200DA77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274" y="2788651"/>
            <a:ext cx="1428758" cy="1428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FEEE2B4-F148-4E10-B3B3-1CED507AA24E}"/>
              </a:ext>
            </a:extLst>
          </p:cNvPr>
          <p:cNvGrpSpPr/>
          <p:nvPr/>
        </p:nvGrpSpPr>
        <p:grpSpPr>
          <a:xfrm>
            <a:off x="419269" y="1998861"/>
            <a:ext cx="6180975" cy="3628069"/>
            <a:chOff x="419269" y="1998861"/>
            <a:chExt cx="6180975" cy="3628069"/>
          </a:xfrm>
        </p:grpSpPr>
        <p:graphicFrame>
          <p:nvGraphicFramePr>
            <p:cNvPr id="8" name="Объект 7">
              <a:extLst>
                <a:ext uri="{FF2B5EF4-FFF2-40B4-BE49-F238E27FC236}">
                  <a16:creationId xmlns="" xmlns:a16="http://schemas.microsoft.com/office/drawing/2014/main" id="{8D57F235-97F2-42BD-81D6-5A7E77F0A0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0771751"/>
                </p:ext>
              </p:extLst>
            </p:nvPr>
          </p:nvGraphicFramePr>
          <p:xfrm>
            <a:off x="419269" y="2064326"/>
            <a:ext cx="6180975" cy="3562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Image" r:id="rId5" imgW="8241120" imgH="4749120" progId="Photoshop.Image.25">
                    <p:embed/>
                  </p:oleObj>
                </mc:Choice>
                <mc:Fallback>
                  <p:oleObj name="Image" r:id="rId5" imgW="8241120" imgH="4749120" progId="Photoshop.Image.25">
                    <p:embed/>
                    <p:pic>
                      <p:nvPicPr>
                        <p:cNvPr id="22" name="Объект 21">
                          <a:extLst>
                            <a:ext uri="{FF2B5EF4-FFF2-40B4-BE49-F238E27FC236}">
                              <a16:creationId xmlns="" xmlns:a16="http://schemas.microsoft.com/office/drawing/2014/main" id="{DFD62628-33C5-4E10-92F0-AE75D3DBA0F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9269" y="2064326"/>
                          <a:ext cx="6180975" cy="3562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BDD96668-087C-4F8F-9D23-4B110F7E4CAB}"/>
                </a:ext>
              </a:extLst>
            </p:cNvPr>
            <p:cNvGrpSpPr/>
            <p:nvPr/>
          </p:nvGrpSpPr>
          <p:grpSpPr>
            <a:xfrm>
              <a:off x="419269" y="2101019"/>
              <a:ext cx="6144061" cy="3497821"/>
              <a:chOff x="419269" y="2101019"/>
              <a:chExt cx="6144061" cy="3497821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8212EF2-0EEC-47BC-97CD-84ECE2764EB3}"/>
                  </a:ext>
                </a:extLst>
              </p:cNvPr>
              <p:cNvSpPr txBox="1"/>
              <p:nvPr/>
            </p:nvSpPr>
            <p:spPr>
              <a:xfrm>
                <a:off x="848770" y="2424539"/>
                <a:ext cx="1702133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1. Наши инициативы</a:t>
                </a:r>
                <a:endParaRPr lang="en-US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здесь и сейчас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16DE0F2-BB82-4BA7-90B7-7D9BEC268D4A}"/>
                  </a:ext>
                </a:extLst>
              </p:cNvPr>
              <p:cNvSpPr txBox="1"/>
              <p:nvPr/>
            </p:nvSpPr>
            <p:spPr>
              <a:xfrm>
                <a:off x="2864577" y="2101019"/>
                <a:ext cx="125457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9. Наследники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Победы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D5648A7-66C9-4987-A0C0-4ECF6797CA95}"/>
                  </a:ext>
                </a:extLst>
              </p:cNvPr>
              <p:cNvSpPr txBox="1"/>
              <p:nvPr/>
            </p:nvSpPr>
            <p:spPr>
              <a:xfrm>
                <a:off x="884895" y="3457125"/>
                <a:ext cx="1219565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8. Управление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государством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E6284B5-DBB0-4A4D-A692-D24613353F4D}"/>
                  </a:ext>
                </a:extLst>
              </p:cNvPr>
              <p:cNvSpPr txBox="1"/>
              <p:nvPr/>
            </p:nvSpPr>
            <p:spPr>
              <a:xfrm>
                <a:off x="419269" y="4031404"/>
                <a:ext cx="1115818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3. Что может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БРСМ?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2FB17FAF-1BFC-4FF0-BD5E-A9B0DFCF50C9}"/>
                  </a:ext>
                </a:extLst>
              </p:cNvPr>
              <p:cNvSpPr txBox="1"/>
              <p:nvPr/>
            </p:nvSpPr>
            <p:spPr>
              <a:xfrm>
                <a:off x="2222895" y="5022400"/>
                <a:ext cx="1222404" cy="57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7. Молодежь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- за Союзное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государство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700A76B-0EA0-41F2-AF6A-184E55502D0C}"/>
                  </a:ext>
                </a:extLst>
              </p:cNvPr>
              <p:cNvSpPr txBox="1"/>
              <p:nvPr/>
            </p:nvSpPr>
            <p:spPr>
              <a:xfrm>
                <a:off x="4148273" y="5109396"/>
                <a:ext cx="1318824" cy="2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4. Путь к успеху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CD2FB0A9-103A-4B5D-8BE0-786DE61C5197}"/>
                  </a:ext>
                </a:extLst>
              </p:cNvPr>
              <p:cNvSpPr txBox="1"/>
              <p:nvPr/>
            </p:nvSpPr>
            <p:spPr>
              <a:xfrm>
                <a:off x="4330446" y="2301597"/>
                <a:ext cx="1207831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5. Зову в свою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профессию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7225A73-B8A0-409D-9B96-2FB47A092CE1}"/>
                  </a:ext>
                </a:extLst>
              </p:cNvPr>
              <p:cNvSpPr txBox="1"/>
              <p:nvPr/>
            </p:nvSpPr>
            <p:spPr>
              <a:xfrm>
                <a:off x="5177166" y="3007091"/>
                <a:ext cx="1302344" cy="416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2.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милосердие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1980AA4-F357-42CC-8EC1-DAB14FEE234F}"/>
                  </a:ext>
                </a:extLst>
              </p:cNvPr>
              <p:cNvSpPr txBox="1"/>
              <p:nvPr/>
            </p:nvSpPr>
            <p:spPr>
              <a:xfrm>
                <a:off x="5260987" y="3515802"/>
                <a:ext cx="1302343" cy="57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6. Молодежь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за здоровый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300" b="1" dirty="0">
                    <a:solidFill>
                      <a:srgbClr val="003764"/>
                    </a:solidFill>
                    <a:cs typeface="Times New Roman" panose="02020603050405020304" pitchFamily="18" charset="0"/>
                  </a:rPr>
                  <a:t>образ жизни</a:t>
                </a:r>
                <a:endParaRPr lang="x-none" sz="1300" b="1" dirty="0">
                  <a:solidFill>
                    <a:srgbClr val="003764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E5B4B275-BC85-4AED-BD72-DC117E9A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908" y="1998861"/>
              <a:ext cx="420842" cy="42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13916</TotalTime>
  <Words>350</Words>
  <Application>Microsoft Office PowerPoint</Application>
  <PresentationFormat>Произвольный</PresentationFormat>
  <Paragraphs>88</Paragraphs>
  <Slides>6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Arial</vt:lpstr>
      <vt:lpstr>Times New Roman</vt:lpstr>
      <vt:lpstr>a_AvanteTck</vt:lpstr>
      <vt:lpstr>Calibri Light</vt:lpstr>
      <vt:lpstr>Calibri</vt:lpstr>
      <vt:lpstr>Arial Black</vt:lpstr>
      <vt:lpstr>Bahnschrift SemiLight</vt:lpstr>
      <vt:lpstr>Office Theme</vt:lpstr>
      <vt:lpstr>Image</vt:lpstr>
      <vt:lpstr>Презентация PowerPoint</vt:lpstr>
      <vt:lpstr>Давайте порассуждаем </vt:lpstr>
      <vt:lpstr>Презентация PowerPoint</vt:lpstr>
      <vt:lpstr>Презентация PowerPoint</vt:lpstr>
      <vt:lpstr>V Республиканский конкурс профессионального мастерства «ProfSkills Belarus 2023»</vt:lpstr>
      <vt:lpstr>Презентация PowerPoint</vt:lpstr>
      <vt:lpstr>карта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Ольга Соловьева</cp:lastModifiedBy>
  <cp:revision>1063</cp:revision>
  <cp:lastPrinted>2024-11-26T09:26:44Z</cp:lastPrinted>
  <dcterms:created xsi:type="dcterms:W3CDTF">2018-12-03T10:14:15Z</dcterms:created>
  <dcterms:modified xsi:type="dcterms:W3CDTF">2024-12-24T07:39:12Z</dcterms:modified>
</cp:coreProperties>
</file>